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5" r:id="rId2"/>
    <p:sldId id="257" r:id="rId3"/>
    <p:sldId id="276" r:id="rId4"/>
    <p:sldId id="263" r:id="rId5"/>
    <p:sldId id="273" r:id="rId6"/>
    <p:sldId id="264" r:id="rId7"/>
    <p:sldId id="265" r:id="rId8"/>
    <p:sldId id="266" r:id="rId9"/>
    <p:sldId id="267" r:id="rId10"/>
    <p:sldId id="268" r:id="rId11"/>
    <p:sldId id="269" r:id="rId12"/>
    <p:sldId id="274" r:id="rId13"/>
    <p:sldId id="258" r:id="rId14"/>
    <p:sldId id="259" r:id="rId15"/>
    <p:sldId id="260" r:id="rId16"/>
    <p:sldId id="261"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2F9F8263-1BA4-A843-8A72-656FBA618259}">
          <p14:sldIdLst>
            <p14:sldId id="275"/>
          </p14:sldIdLst>
        </p14:section>
        <p14:section name="WELCOME TO PLAYING BLUES GUITAR AT HOME" id="{7B826E7C-CABC-5747-9D63-F056C4506146}">
          <p14:sldIdLst>
            <p14:sldId id="257"/>
            <p14:sldId id="276"/>
          </p14:sldIdLst>
        </p14:section>
        <p14:section name="12 FRETS = 1 OCTAVE" id="{81E367B6-9ED4-004A-B457-4802B93A3316}">
          <p14:sldIdLst>
            <p14:sldId id="263"/>
          </p14:sldIdLst>
        </p14:section>
        <p14:section name="THE BOOGIE IN A" id="{F475A474-BCF3-7C46-A0F0-13B061734C34}">
          <p14:sldIdLst>
            <p14:sldId id="273"/>
            <p14:sldId id="264"/>
            <p14:sldId id="265"/>
          </p14:sldIdLst>
        </p14:section>
        <p14:section name="QUICK BASE LINE" id="{999F5C1A-84BE-8941-9949-2E2599A029FF}">
          <p14:sldIdLst>
            <p14:sldId id="266"/>
            <p14:sldId id="267"/>
            <p14:sldId id="268"/>
          </p14:sldIdLst>
        </p14:section>
        <p14:section name="BOX 1" id="{B909CEB7-A081-0040-A293-74F7794ADDDB}">
          <p14:sldIdLst>
            <p14:sldId id="269"/>
          </p14:sldIdLst>
        </p14:section>
        <p14:section name="&lt; THE PINKY" id="{C9F500E6-90AF-B347-B0CA-8F737CE7F6C5}">
          <p14:sldIdLst>
            <p14:sldId id="274"/>
          </p14:sldIdLst>
        </p14:section>
        <p14:section name="BOX 2" id="{4C149438-3FDA-7943-96C8-6F74DA0B9D52}">
          <p14:sldIdLst>
            <p14:sldId id="258"/>
          </p14:sldIdLst>
        </p14:section>
        <p14:section name="BOX 3" id="{D78C1F69-3E52-CA40-BB9F-66241C00A8D6}">
          <p14:sldIdLst>
            <p14:sldId id="259"/>
          </p14:sldIdLst>
        </p14:section>
        <p14:section name="BOX 4" id="{CCBDCB90-D24C-8743-9743-585274E5CF83}">
          <p14:sldIdLst>
            <p14:sldId id="260"/>
          </p14:sldIdLst>
        </p14:section>
        <p14:section name="BOX 5" id="{00D86D80-8467-0A43-8C76-5C8EE84425B9}">
          <p14:sldIdLst>
            <p14:sldId id="261"/>
          </p14:sldIdLst>
        </p14:section>
        <p14:section name="BB BOX (SHAPE 2)" id="{11E47055-18CE-964C-A965-988E6387334B}">
          <p14:sldIdLst>
            <p14:sldId id="270"/>
          </p14:sldIdLst>
        </p14:section>
        <p14:section name="BOX 4 SWEET SPOT" id="{C8CC6689-4300-6046-9726-5E62FA9BA953}">
          <p14:sldIdLst>
            <p14:sldId id="2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7"/>
    <p:restoredTop sz="94629"/>
  </p:normalViewPr>
  <p:slideViewPr>
    <p:cSldViewPr showGuides="1">
      <p:cViewPr varScale="1">
        <p:scale>
          <a:sx n="99" d="100"/>
          <a:sy n="99" d="100"/>
        </p:scale>
        <p:origin x="640"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3266E-E3CD-9D4F-9867-0127FD79EFE0}" type="datetimeFigureOut">
              <a:rPr lang="en-US" smtClean="0"/>
              <a:t>8/22/23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7E1FF-386C-2843-BE37-38AF259E4982}" type="slidenum">
              <a:rPr lang="en-US" smtClean="0"/>
              <a:t>‹#›</a:t>
            </a:fld>
            <a:endParaRPr lang="en-US"/>
          </a:p>
        </p:txBody>
      </p:sp>
    </p:spTree>
    <p:extLst>
      <p:ext uri="{BB962C8B-B14F-4D97-AF65-F5344CB8AC3E}">
        <p14:creationId xmlns:p14="http://schemas.microsoft.com/office/powerpoint/2010/main" val="100553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2</a:t>
            </a:fld>
            <a:endParaRPr lang="en-US"/>
          </a:p>
        </p:txBody>
      </p:sp>
    </p:spTree>
    <p:extLst>
      <p:ext uri="{BB962C8B-B14F-4D97-AF65-F5344CB8AC3E}">
        <p14:creationId xmlns:p14="http://schemas.microsoft.com/office/powerpoint/2010/main" val="163697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11</a:t>
            </a:fld>
            <a:endParaRPr lang="en-US"/>
          </a:p>
        </p:txBody>
      </p:sp>
    </p:spTree>
    <p:extLst>
      <p:ext uri="{BB962C8B-B14F-4D97-AF65-F5344CB8AC3E}">
        <p14:creationId xmlns:p14="http://schemas.microsoft.com/office/powerpoint/2010/main" val="125263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12</a:t>
            </a:fld>
            <a:endParaRPr lang="en-US"/>
          </a:p>
        </p:txBody>
      </p:sp>
    </p:spTree>
    <p:extLst>
      <p:ext uri="{BB962C8B-B14F-4D97-AF65-F5344CB8AC3E}">
        <p14:creationId xmlns:p14="http://schemas.microsoft.com/office/powerpoint/2010/main" val="190600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13</a:t>
            </a:fld>
            <a:endParaRPr lang="en-US"/>
          </a:p>
        </p:txBody>
      </p:sp>
    </p:spTree>
    <p:extLst>
      <p:ext uri="{BB962C8B-B14F-4D97-AF65-F5344CB8AC3E}">
        <p14:creationId xmlns:p14="http://schemas.microsoft.com/office/powerpoint/2010/main" val="415050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14</a:t>
            </a:fld>
            <a:endParaRPr lang="en-US"/>
          </a:p>
        </p:txBody>
      </p:sp>
    </p:spTree>
    <p:extLst>
      <p:ext uri="{BB962C8B-B14F-4D97-AF65-F5344CB8AC3E}">
        <p14:creationId xmlns:p14="http://schemas.microsoft.com/office/powerpoint/2010/main" val="231176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15</a:t>
            </a:fld>
            <a:endParaRPr lang="en-US"/>
          </a:p>
        </p:txBody>
      </p:sp>
    </p:spTree>
    <p:extLst>
      <p:ext uri="{BB962C8B-B14F-4D97-AF65-F5344CB8AC3E}">
        <p14:creationId xmlns:p14="http://schemas.microsoft.com/office/powerpoint/2010/main" val="166185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16</a:t>
            </a:fld>
            <a:endParaRPr lang="en-US"/>
          </a:p>
        </p:txBody>
      </p:sp>
    </p:spTree>
    <p:extLst>
      <p:ext uri="{BB962C8B-B14F-4D97-AF65-F5344CB8AC3E}">
        <p14:creationId xmlns:p14="http://schemas.microsoft.com/office/powerpoint/2010/main" val="406668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17</a:t>
            </a:fld>
            <a:endParaRPr lang="en-US"/>
          </a:p>
        </p:txBody>
      </p:sp>
    </p:spTree>
    <p:extLst>
      <p:ext uri="{BB962C8B-B14F-4D97-AF65-F5344CB8AC3E}">
        <p14:creationId xmlns:p14="http://schemas.microsoft.com/office/powerpoint/2010/main" val="381794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18</a:t>
            </a:fld>
            <a:endParaRPr lang="en-US"/>
          </a:p>
        </p:txBody>
      </p:sp>
    </p:spTree>
    <p:extLst>
      <p:ext uri="{BB962C8B-B14F-4D97-AF65-F5344CB8AC3E}">
        <p14:creationId xmlns:p14="http://schemas.microsoft.com/office/powerpoint/2010/main" val="302005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3</a:t>
            </a:fld>
            <a:endParaRPr lang="en-US"/>
          </a:p>
        </p:txBody>
      </p:sp>
    </p:spTree>
    <p:extLst>
      <p:ext uri="{BB962C8B-B14F-4D97-AF65-F5344CB8AC3E}">
        <p14:creationId xmlns:p14="http://schemas.microsoft.com/office/powerpoint/2010/main" val="323681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4</a:t>
            </a:fld>
            <a:endParaRPr lang="en-US"/>
          </a:p>
        </p:txBody>
      </p:sp>
    </p:spTree>
    <p:extLst>
      <p:ext uri="{BB962C8B-B14F-4D97-AF65-F5344CB8AC3E}">
        <p14:creationId xmlns:p14="http://schemas.microsoft.com/office/powerpoint/2010/main" val="42211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5</a:t>
            </a:fld>
            <a:endParaRPr lang="en-US"/>
          </a:p>
        </p:txBody>
      </p:sp>
    </p:spTree>
    <p:extLst>
      <p:ext uri="{BB962C8B-B14F-4D97-AF65-F5344CB8AC3E}">
        <p14:creationId xmlns:p14="http://schemas.microsoft.com/office/powerpoint/2010/main" val="306821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6</a:t>
            </a:fld>
            <a:endParaRPr lang="en-US"/>
          </a:p>
        </p:txBody>
      </p:sp>
    </p:spTree>
    <p:extLst>
      <p:ext uri="{BB962C8B-B14F-4D97-AF65-F5344CB8AC3E}">
        <p14:creationId xmlns:p14="http://schemas.microsoft.com/office/powerpoint/2010/main" val="353248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7</a:t>
            </a:fld>
            <a:endParaRPr lang="en-US"/>
          </a:p>
        </p:txBody>
      </p:sp>
    </p:spTree>
    <p:extLst>
      <p:ext uri="{BB962C8B-B14F-4D97-AF65-F5344CB8AC3E}">
        <p14:creationId xmlns:p14="http://schemas.microsoft.com/office/powerpoint/2010/main" val="402273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8</a:t>
            </a:fld>
            <a:endParaRPr lang="en-US"/>
          </a:p>
        </p:txBody>
      </p:sp>
    </p:spTree>
    <p:extLst>
      <p:ext uri="{BB962C8B-B14F-4D97-AF65-F5344CB8AC3E}">
        <p14:creationId xmlns:p14="http://schemas.microsoft.com/office/powerpoint/2010/main" val="19348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9</a:t>
            </a:fld>
            <a:endParaRPr lang="en-US"/>
          </a:p>
        </p:txBody>
      </p:sp>
    </p:spTree>
    <p:extLst>
      <p:ext uri="{BB962C8B-B14F-4D97-AF65-F5344CB8AC3E}">
        <p14:creationId xmlns:p14="http://schemas.microsoft.com/office/powerpoint/2010/main" val="68876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D7E1FF-386C-2843-BE37-38AF259E4982}" type="slidenum">
              <a:rPr lang="en-US" smtClean="0"/>
              <a:t>10</a:t>
            </a:fld>
            <a:endParaRPr lang="en-US"/>
          </a:p>
        </p:txBody>
      </p:sp>
    </p:spTree>
    <p:extLst>
      <p:ext uri="{BB962C8B-B14F-4D97-AF65-F5344CB8AC3E}">
        <p14:creationId xmlns:p14="http://schemas.microsoft.com/office/powerpoint/2010/main" val="291604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FF0D-6107-B8D8-1EB5-C8763CA392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8C150A-AD4C-D759-CA81-084EAB95C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8590DB-332B-4F8C-77AE-042F3BE94B59}"/>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5" name="Footer Placeholder 4">
            <a:extLst>
              <a:ext uri="{FF2B5EF4-FFF2-40B4-BE49-F238E27FC236}">
                <a16:creationId xmlns:a16="http://schemas.microsoft.com/office/drawing/2014/main" id="{DECFD39F-78A0-CFE2-84B6-49199F545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4B69C-7982-8BDA-A60F-ACA31801296C}"/>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113749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04E3-D724-592C-8DF4-284F6DCAC69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821077-493C-A26D-E8F4-1ACCCF1A99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AF0042-750C-CBC4-F036-81A70522B8A3}"/>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5" name="Footer Placeholder 4">
            <a:extLst>
              <a:ext uri="{FF2B5EF4-FFF2-40B4-BE49-F238E27FC236}">
                <a16:creationId xmlns:a16="http://schemas.microsoft.com/office/drawing/2014/main" id="{59CF5267-99A3-FE31-9635-AF8EF7B86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5971-7D6D-992F-3F0D-070F4EF4FAD4}"/>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53292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1AAF-5399-6A86-A084-7809FDA98CE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359FEA-0D79-365B-D7CC-39ADCCEF4F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FF220A-2E1D-31CA-7A86-D70CB75DE412}"/>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5" name="Footer Placeholder 4">
            <a:extLst>
              <a:ext uri="{FF2B5EF4-FFF2-40B4-BE49-F238E27FC236}">
                <a16:creationId xmlns:a16="http://schemas.microsoft.com/office/drawing/2014/main" id="{90F8DDFD-686E-0365-7EDD-6C4F5185A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20266-A591-6D90-45E4-BE2BF8108154}"/>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205572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F365-E2F2-B5C6-5F61-80B0CE61DC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D82021-4E29-CCFD-C39C-535D9335A8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E9369F-B119-7C09-11C2-D79768902E8F}"/>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5" name="Footer Placeholder 4">
            <a:extLst>
              <a:ext uri="{FF2B5EF4-FFF2-40B4-BE49-F238E27FC236}">
                <a16:creationId xmlns:a16="http://schemas.microsoft.com/office/drawing/2014/main" id="{D2DFDCB3-C47B-FA41-9299-B9A63493E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F916A-DA58-C2B5-1399-659B7D665E51}"/>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275405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40D6-5D0A-1B7B-BC9A-CB184FB03A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7CFD968-490B-ADEA-157D-65DF574678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99A6D90-DDFF-794A-02A0-E63362CE5D3E}"/>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5" name="Footer Placeholder 4">
            <a:extLst>
              <a:ext uri="{FF2B5EF4-FFF2-40B4-BE49-F238E27FC236}">
                <a16:creationId xmlns:a16="http://schemas.microsoft.com/office/drawing/2014/main" id="{92F2D339-F75E-4A50-12E6-3B2CDAE4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553D2-B13B-E9B6-8581-6F1893241D80}"/>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344908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6A7E-E90B-A019-1013-53B524B8F2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79FFBD-FDDB-6BF5-B0E5-C01409ECF3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1235AA-38A7-7AF9-1534-6C12E11A720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37F4D70-7527-E577-8945-72E6CFB2BB54}"/>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6" name="Footer Placeholder 5">
            <a:extLst>
              <a:ext uri="{FF2B5EF4-FFF2-40B4-BE49-F238E27FC236}">
                <a16:creationId xmlns:a16="http://schemas.microsoft.com/office/drawing/2014/main" id="{07247C6D-AF24-E0D5-2BA1-15423956F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E3892-0FBE-7C03-1B17-A4715CCCE74F}"/>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17911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23CF-8A2C-E465-125B-6EB25E8C85A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D3D4DA-20A5-7424-9B29-D11802BE8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CF7C8B-9737-D06C-C960-20B65B7B5A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1BE17C8-CA98-715A-4432-C71545DC7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39FD25-A13C-F60C-CB1C-B36FFAB231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9212E30-FF95-6B14-77A6-7B631DAECE9C}"/>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8" name="Footer Placeholder 7">
            <a:extLst>
              <a:ext uri="{FF2B5EF4-FFF2-40B4-BE49-F238E27FC236}">
                <a16:creationId xmlns:a16="http://schemas.microsoft.com/office/drawing/2014/main" id="{39EAFB33-9A2B-FBB7-1829-D0ACA1CC00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EDC8F4-16A6-1AAC-F9B8-F78974D1314C}"/>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194356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1AE2-A42E-1F36-A8BE-11AE37613A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6695486-DE6D-1708-1E50-6EDEB41FB493}"/>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4" name="Footer Placeholder 3">
            <a:extLst>
              <a:ext uri="{FF2B5EF4-FFF2-40B4-BE49-F238E27FC236}">
                <a16:creationId xmlns:a16="http://schemas.microsoft.com/office/drawing/2014/main" id="{8E1BCD39-7DE8-9357-7D79-C55B19DAC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72258-C384-7B1E-FC85-D8BC4F89F2FF}"/>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389294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D7EDB7-6F7A-9875-FCFE-45B0D96BCCB3}"/>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3" name="Footer Placeholder 2">
            <a:extLst>
              <a:ext uri="{FF2B5EF4-FFF2-40B4-BE49-F238E27FC236}">
                <a16:creationId xmlns:a16="http://schemas.microsoft.com/office/drawing/2014/main" id="{2CDED2EB-78E9-014B-A6AD-92B802F7E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4A2F8-EB91-EC74-4C1F-D90A794B8B8F}"/>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349414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2D2B-87D0-3677-F3A3-CF21E894AE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61B1433-49E7-8865-A3FC-5C6C0D7F1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46B8777-85CD-FB17-04EA-A3C00E6BE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A104FE-BAF6-9037-2A35-01EF21AE8944}"/>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6" name="Footer Placeholder 5">
            <a:extLst>
              <a:ext uri="{FF2B5EF4-FFF2-40B4-BE49-F238E27FC236}">
                <a16:creationId xmlns:a16="http://schemas.microsoft.com/office/drawing/2014/main" id="{1AB2BCCF-8B71-F4C5-624D-EEFD2376B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AB172-385D-913C-2A24-EAD4D5543921}"/>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127617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CA09-182E-A878-40D7-0884CC09F0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47CA2D-EF98-4DE7-A6E7-2182BD1F9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740CB2-5559-01C9-F7F1-07BB9CA1B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AF9F69-07ED-B8B4-13F5-86DA03EFAD61}"/>
              </a:ext>
            </a:extLst>
          </p:cNvPr>
          <p:cNvSpPr>
            <a:spLocks noGrp="1"/>
          </p:cNvSpPr>
          <p:nvPr>
            <p:ph type="dt" sz="half" idx="10"/>
          </p:nvPr>
        </p:nvSpPr>
        <p:spPr/>
        <p:txBody>
          <a:bodyPr/>
          <a:lstStyle/>
          <a:p>
            <a:fld id="{DEFEDC1E-E46F-C341-9665-EFDC2A25A203}" type="datetimeFigureOut">
              <a:rPr lang="en-US" smtClean="0"/>
              <a:t>8/22/23</a:t>
            </a:fld>
            <a:endParaRPr lang="en-US"/>
          </a:p>
        </p:txBody>
      </p:sp>
      <p:sp>
        <p:nvSpPr>
          <p:cNvPr id="6" name="Footer Placeholder 5">
            <a:extLst>
              <a:ext uri="{FF2B5EF4-FFF2-40B4-BE49-F238E27FC236}">
                <a16:creationId xmlns:a16="http://schemas.microsoft.com/office/drawing/2014/main" id="{ED732221-E4F7-11D3-DB81-83519A29B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8C35D-B6F9-F585-3B54-C8F727006B59}"/>
              </a:ext>
            </a:extLst>
          </p:cNvPr>
          <p:cNvSpPr>
            <a:spLocks noGrp="1"/>
          </p:cNvSpPr>
          <p:nvPr>
            <p:ph type="sldNum" sz="quarter" idx="12"/>
          </p:nvPr>
        </p:nvSpPr>
        <p:spPr/>
        <p:txBody>
          <a:bodyPr/>
          <a:lstStyle/>
          <a:p>
            <a:fld id="{E7775505-840C-4449-87C1-6DB87591F72A}" type="slidenum">
              <a:rPr lang="en-US" smtClean="0"/>
              <a:t>‹#›</a:t>
            </a:fld>
            <a:endParaRPr lang="en-US"/>
          </a:p>
        </p:txBody>
      </p:sp>
    </p:spTree>
    <p:extLst>
      <p:ext uri="{BB962C8B-B14F-4D97-AF65-F5344CB8AC3E}">
        <p14:creationId xmlns:p14="http://schemas.microsoft.com/office/powerpoint/2010/main" val="177232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D125B-D2FD-3C9F-7124-CA75C87AF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2338C6-6740-4114-0DE2-9091A29944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F562F-070F-F958-F0CF-2D68A4598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EDC1E-E46F-C341-9665-EFDC2A25A203}" type="datetimeFigureOut">
              <a:rPr lang="en-US" smtClean="0"/>
              <a:t>8/22/23</a:t>
            </a:fld>
            <a:endParaRPr lang="en-US"/>
          </a:p>
        </p:txBody>
      </p:sp>
      <p:sp>
        <p:nvSpPr>
          <p:cNvPr id="5" name="Footer Placeholder 4">
            <a:extLst>
              <a:ext uri="{FF2B5EF4-FFF2-40B4-BE49-F238E27FC236}">
                <a16:creationId xmlns:a16="http://schemas.microsoft.com/office/drawing/2014/main" id="{3EF564A0-E96F-33DC-FAC2-3BCCAEA4F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EF400-2273-7327-B2E4-78F36F4B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75505-840C-4449-87C1-6DB87591F72A}" type="slidenum">
              <a:rPr lang="en-US" smtClean="0"/>
              <a:t>‹#›</a:t>
            </a:fld>
            <a:endParaRPr lang="en-US"/>
          </a:p>
        </p:txBody>
      </p:sp>
    </p:spTree>
    <p:extLst>
      <p:ext uri="{BB962C8B-B14F-4D97-AF65-F5344CB8AC3E}">
        <p14:creationId xmlns:p14="http://schemas.microsoft.com/office/powerpoint/2010/main" val="167879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11.xml"/><Relationship Id="rId18" Type="http://schemas.openxmlformats.org/officeDocument/2006/relationships/slide" Target="slide17.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slide" Target="slide8.xml"/><Relationship Id="rId17" Type="http://schemas.openxmlformats.org/officeDocument/2006/relationships/slide" Target="slide16.xml"/><Relationship Id="rId2" Type="http://schemas.openxmlformats.org/officeDocument/2006/relationships/image" Target="../media/image1.png"/><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png"/><Relationship Id="rId15" Type="http://schemas.openxmlformats.org/officeDocument/2006/relationships/slide" Target="slide14.xml"/><Relationship Id="rId10" Type="http://schemas.openxmlformats.org/officeDocument/2006/relationships/image" Target="../media/image9.png"/><Relationship Id="rId19" Type="http://schemas.openxmlformats.org/officeDocument/2006/relationships/slide" Target="slide18.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audio" Target="../media/audio1.wav"/><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A05A383C-7E18-8365-3BFE-E5AD20B49A47}"/>
                  </a:ext>
                </a:extLst>
              </p:cNvPr>
              <p:cNvGraphicFramePr>
                <a:graphicFrameLocks noChangeAspect="1"/>
              </p:cNvGraphicFramePr>
              <p:nvPr>
                <p:extLst>
                  <p:ext uri="{D42A27DB-BD31-4B8C-83A1-F6EECF244321}">
                    <p14:modId xmlns:p14="http://schemas.microsoft.com/office/powerpoint/2010/main" val="481514987"/>
                  </p:ext>
                </p:extLst>
              </p:nvPr>
            </p:nvGraphicFramePr>
            <p:xfrm>
              <a:off x="-4664" y="0"/>
              <a:ext cx="12196663" cy="6858000"/>
            </p:xfrm>
            <a:graphic>
              <a:graphicData uri="http://schemas.microsoft.com/office/powerpoint/2016/summaryzoom">
                <psuz:summaryZm>
                  <psuz:summaryZmObj sectionId="{F475A474-BCF3-7C46-A0F0-13B061734C34}">
                    <psuz:zmPr id="{F19CA03E-1DEA-614A-BB75-9C79D9A2DD85}" transitionDur="1000">
                      <p166:blipFill xmlns:p166="http://schemas.microsoft.com/office/powerpoint/2016/6/main">
                        <a:blip r:embed="rId2"/>
                        <a:stretch>
                          <a:fillRect/>
                        </a:stretch>
                      </p166:blipFill>
                      <p166:spPr xmlns:p166="http://schemas.microsoft.com/office/powerpoint/2016/6/main">
                        <a:xfrm>
                          <a:off x="474772" y="205740"/>
                          <a:ext cx="3657600" cy="2057400"/>
                        </a:xfrm>
                        <a:prstGeom prst="rect">
                          <a:avLst/>
                        </a:prstGeom>
                        <a:ln w="3175">
                          <a:noFill/>
                        </a:ln>
                      </p166:spPr>
                    </psuz:zmPr>
                  </psuz:summaryZmObj>
                  <psuz:summaryZmObj sectionId="{999F5C1A-84BE-8941-9949-2E2599A029FF}">
                    <psuz:zmPr id="{A6A5ECBE-6580-1341-9D43-04CB7A7B1D16}" transitionDur="1000">
                      <p166:blipFill xmlns:p166="http://schemas.microsoft.com/office/powerpoint/2016/6/main">
                        <a:blip r:embed="rId3"/>
                        <a:stretch>
                          <a:fillRect/>
                        </a:stretch>
                      </p166:blipFill>
                      <p166:spPr xmlns:p166="http://schemas.microsoft.com/office/powerpoint/2016/6/main">
                        <a:xfrm>
                          <a:off x="4269532" y="205740"/>
                          <a:ext cx="3657600" cy="2057400"/>
                        </a:xfrm>
                        <a:prstGeom prst="rect">
                          <a:avLst/>
                        </a:prstGeom>
                        <a:ln w="3175">
                          <a:noFill/>
                        </a:ln>
                      </p166:spPr>
                    </psuz:zmPr>
                  </psuz:summaryZmObj>
                  <psuz:summaryZmObj sectionId="{B909CEB7-A081-0040-A293-74F7794ADDDB}">
                    <psuz:zmPr id="{C24520C6-41E9-0549-8191-EDF79569ED02}" transitionDur="1000">
                      <p166:blipFill xmlns:p166="http://schemas.microsoft.com/office/powerpoint/2016/6/main">
                        <a:blip r:embed="rId4"/>
                        <a:stretch>
                          <a:fillRect/>
                        </a:stretch>
                      </p166:blipFill>
                      <p166:spPr xmlns:p166="http://schemas.microsoft.com/office/powerpoint/2016/6/main">
                        <a:xfrm>
                          <a:off x="8064292" y="205740"/>
                          <a:ext cx="3657600" cy="2057400"/>
                        </a:xfrm>
                        <a:prstGeom prst="rect">
                          <a:avLst/>
                        </a:prstGeom>
                        <a:ln w="3175">
                          <a:noFill/>
                        </a:ln>
                      </p166:spPr>
                    </psuz:zmPr>
                  </psuz:summaryZmObj>
                  <psuz:summaryZmObj sectionId="{4C149438-3FDA-7943-96C8-6F74DA0B9D52}">
                    <psuz:zmPr id="{BBBE8C02-CF37-DA41-9E51-B295B0A04004}" transitionDur="1000">
                      <p166:blipFill xmlns:p166="http://schemas.microsoft.com/office/powerpoint/2016/6/main">
                        <a:blip r:embed="rId5"/>
                        <a:stretch>
                          <a:fillRect/>
                        </a:stretch>
                      </p166:blipFill>
                      <p166:spPr xmlns:p166="http://schemas.microsoft.com/office/powerpoint/2016/6/main">
                        <a:xfrm>
                          <a:off x="474772" y="2400300"/>
                          <a:ext cx="3657600" cy="2057400"/>
                        </a:xfrm>
                        <a:prstGeom prst="rect">
                          <a:avLst/>
                        </a:prstGeom>
                        <a:ln w="3175">
                          <a:noFill/>
                        </a:ln>
                      </p166:spPr>
                    </psuz:zmPr>
                  </psuz:summaryZmObj>
                  <psuz:summaryZmObj sectionId="{D78C1F69-3E52-CA40-BB9F-66241C00A8D6}">
                    <psuz:zmPr id="{AAB59A74-90B3-0C4B-90BD-473C99B89596}" transitionDur="1000">
                      <p166:blipFill xmlns:p166="http://schemas.microsoft.com/office/powerpoint/2016/6/main">
                        <a:blip r:embed="rId6"/>
                        <a:stretch>
                          <a:fillRect/>
                        </a:stretch>
                      </p166:blipFill>
                      <p166:spPr xmlns:p166="http://schemas.microsoft.com/office/powerpoint/2016/6/main">
                        <a:xfrm>
                          <a:off x="4269532" y="2400300"/>
                          <a:ext cx="3657600" cy="2057400"/>
                        </a:xfrm>
                        <a:prstGeom prst="rect">
                          <a:avLst/>
                        </a:prstGeom>
                        <a:ln w="3175">
                          <a:noFill/>
                        </a:ln>
                      </p166:spPr>
                    </psuz:zmPr>
                  </psuz:summaryZmObj>
                  <psuz:summaryZmObj sectionId="{CCBDCB90-D24C-8743-9743-585274E5CF83}">
                    <psuz:zmPr id="{95CF52FD-4DDF-BE41-9E8E-41A2BC2F550C}" transitionDur="1000">
                      <p166:blipFill xmlns:p166="http://schemas.microsoft.com/office/powerpoint/2016/6/main">
                        <a:blip r:embed="rId7"/>
                        <a:stretch>
                          <a:fillRect/>
                        </a:stretch>
                      </p166:blipFill>
                      <p166:spPr xmlns:p166="http://schemas.microsoft.com/office/powerpoint/2016/6/main">
                        <a:xfrm>
                          <a:off x="8064292" y="2400300"/>
                          <a:ext cx="3657600" cy="2057400"/>
                        </a:xfrm>
                        <a:prstGeom prst="rect">
                          <a:avLst/>
                        </a:prstGeom>
                        <a:ln w="3175">
                          <a:noFill/>
                        </a:ln>
                      </p166:spPr>
                    </psuz:zmPr>
                  </psuz:summaryZmObj>
                  <psuz:summaryZmObj sectionId="{00D86D80-8467-0A43-8C76-5C8EE84425B9}">
                    <psuz:zmPr id="{BC254F74-91BA-704F-B3F3-644AFBE305C8}" transitionDur="1000">
                      <p166:blipFill xmlns:p166="http://schemas.microsoft.com/office/powerpoint/2016/6/main">
                        <a:blip r:embed="rId8"/>
                        <a:stretch>
                          <a:fillRect/>
                        </a:stretch>
                      </p166:blipFill>
                      <p166:spPr xmlns:p166="http://schemas.microsoft.com/office/powerpoint/2016/6/main">
                        <a:xfrm>
                          <a:off x="474772" y="4594860"/>
                          <a:ext cx="3657600" cy="2057400"/>
                        </a:xfrm>
                        <a:prstGeom prst="rect">
                          <a:avLst/>
                        </a:prstGeom>
                        <a:ln w="3175">
                          <a:noFill/>
                        </a:ln>
                      </p166:spPr>
                    </psuz:zmPr>
                  </psuz:summaryZmObj>
                  <psuz:summaryZmObj sectionId="{11E47055-18CE-964C-A965-988E6387334B}">
                    <psuz:zmPr id="{7D458EA9-288C-144C-9BFF-104B1F4C572F}" transitionDur="1000">
                      <p166:blipFill xmlns:p166="http://schemas.microsoft.com/office/powerpoint/2016/6/main">
                        <a:blip r:embed="rId9"/>
                        <a:stretch>
                          <a:fillRect/>
                        </a:stretch>
                      </p166:blipFill>
                      <p166:spPr xmlns:p166="http://schemas.microsoft.com/office/powerpoint/2016/6/main">
                        <a:xfrm>
                          <a:off x="4269532" y="4594860"/>
                          <a:ext cx="3657600" cy="2057400"/>
                        </a:xfrm>
                        <a:prstGeom prst="rect">
                          <a:avLst/>
                        </a:prstGeom>
                        <a:ln w="3175">
                          <a:noFill/>
                        </a:ln>
                      </p166:spPr>
                    </psuz:zmPr>
                  </psuz:summaryZmObj>
                  <psuz:summaryZmObj sectionId="{C8CC6689-4300-6046-9726-5E62FA9BA953}">
                    <psuz:zmPr id="{98547DD5-E906-CD44-BD85-3C1B33EA6492}" transitionDur="1000">
                      <p166:blipFill xmlns:p166="http://schemas.microsoft.com/office/powerpoint/2016/6/main">
                        <a:blip r:embed="rId10"/>
                        <a:stretch>
                          <a:fillRect/>
                        </a:stretch>
                      </p166:blipFill>
                      <p166:spPr xmlns:p166="http://schemas.microsoft.com/office/powerpoint/2016/6/main">
                        <a:xfrm>
                          <a:off x="8064292" y="4594860"/>
                          <a:ext cx="3657600" cy="2057400"/>
                        </a:xfrm>
                        <a:prstGeom prst="rect">
                          <a:avLst/>
                        </a:prstGeom>
                        <a:ln w="3175">
                          <a:no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A05A383C-7E18-8365-3BFE-E5AD20B49A47}"/>
                  </a:ext>
                </a:extLst>
              </p:cNvPr>
              <p:cNvGrpSpPr>
                <a:grpSpLocks noGrp="1" noUngrp="1" noRot="1" noChangeAspect="1" noMove="1" noResize="1"/>
              </p:cNvGrpSpPr>
              <p:nvPr/>
            </p:nvGrpSpPr>
            <p:grpSpPr>
              <a:xfrm>
                <a:off x="-4664" y="0"/>
                <a:ext cx="12196663" cy="6858000"/>
                <a:chOff x="-4664" y="0"/>
                <a:chExt cx="12196663" cy="6858000"/>
              </a:xfrm>
            </p:grpSpPr>
            <p:pic>
              <p:nvPicPr>
                <p:cNvPr id="2" name="Picture 2">
                  <a:hlinkClick r:id="rId11"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470108" y="205740"/>
                  <a:ext cx="3657600" cy="2057400"/>
                </a:xfrm>
                <a:prstGeom prst="rect">
                  <a:avLst/>
                </a:prstGeom>
                <a:ln w="3175">
                  <a:noFill/>
                </a:ln>
              </p:spPr>
            </p:pic>
            <p:pic>
              <p:nvPicPr>
                <p:cNvPr id="3" name="Picture 3">
                  <a:hlinkClick r:id="rId12"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264868" y="205740"/>
                  <a:ext cx="3657600" cy="2057400"/>
                </a:xfrm>
                <a:prstGeom prst="rect">
                  <a:avLst/>
                </a:prstGeom>
                <a:ln w="3175">
                  <a:noFill/>
                </a:ln>
              </p:spPr>
            </p:pic>
            <p:pic>
              <p:nvPicPr>
                <p:cNvPr id="4" name="Picture 4">
                  <a:hlinkClick r:id="rId13"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8059628" y="205740"/>
                  <a:ext cx="3657600" cy="2057400"/>
                </a:xfrm>
                <a:prstGeom prst="rect">
                  <a:avLst/>
                </a:prstGeom>
                <a:ln w="3175">
                  <a:noFill/>
                </a:ln>
              </p:spPr>
            </p:pic>
            <p:pic>
              <p:nvPicPr>
                <p:cNvPr id="6" name="Picture 6">
                  <a:hlinkClick r:id="rId14"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470108" y="2400300"/>
                  <a:ext cx="3657600" cy="2057400"/>
                </a:xfrm>
                <a:prstGeom prst="rect">
                  <a:avLst/>
                </a:prstGeom>
                <a:ln w="3175">
                  <a:noFill/>
                </a:ln>
              </p:spPr>
            </p:pic>
            <p:pic>
              <p:nvPicPr>
                <p:cNvPr id="7" name="Picture 7">
                  <a:hlinkClick r:id="rId15"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264868" y="2400300"/>
                  <a:ext cx="3657600" cy="2057400"/>
                </a:xfrm>
                <a:prstGeom prst="rect">
                  <a:avLst/>
                </a:prstGeom>
                <a:ln w="3175">
                  <a:noFill/>
                </a:ln>
              </p:spPr>
            </p:pic>
            <p:pic>
              <p:nvPicPr>
                <p:cNvPr id="8" name="Picture 8">
                  <a:hlinkClick r:id="rId16"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8059628" y="2400300"/>
                  <a:ext cx="3657600" cy="2057400"/>
                </a:xfrm>
                <a:prstGeom prst="rect">
                  <a:avLst/>
                </a:prstGeom>
                <a:ln w="3175">
                  <a:noFill/>
                </a:ln>
              </p:spPr>
            </p:pic>
            <p:pic>
              <p:nvPicPr>
                <p:cNvPr id="9" name="Picture 9">
                  <a:hlinkClick r:id="rId17"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470108" y="4594860"/>
                  <a:ext cx="3657600" cy="2057400"/>
                </a:xfrm>
                <a:prstGeom prst="rect">
                  <a:avLst/>
                </a:prstGeom>
                <a:ln w="3175">
                  <a:noFill/>
                </a:ln>
              </p:spPr>
            </p:pic>
            <p:pic>
              <p:nvPicPr>
                <p:cNvPr id="10" name="Picture 10">
                  <a:hlinkClick r:id="rId18"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4264868" y="4594860"/>
                  <a:ext cx="3657600" cy="2057400"/>
                </a:xfrm>
                <a:prstGeom prst="rect">
                  <a:avLst/>
                </a:prstGeom>
                <a:ln w="3175">
                  <a:noFill/>
                </a:ln>
              </p:spPr>
            </p:pic>
            <p:pic>
              <p:nvPicPr>
                <p:cNvPr id="11" name="Picture 11">
                  <a:hlinkClick r:id="rId1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8059628" y="4594860"/>
                  <a:ext cx="3657600" cy="2057400"/>
                </a:xfrm>
                <a:prstGeom prst="rect">
                  <a:avLst/>
                </a:prstGeom>
                <a:ln w="3175">
                  <a:noFill/>
                </a:ln>
              </p:spPr>
            </p:pic>
          </p:grpSp>
        </mc:Fallback>
      </mc:AlternateContent>
    </p:spTree>
    <p:extLst>
      <p:ext uri="{BB962C8B-B14F-4D97-AF65-F5344CB8AC3E}">
        <p14:creationId xmlns:p14="http://schemas.microsoft.com/office/powerpoint/2010/main" val="22154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10081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A QUICK BASE LINE IN E</a:t>
            </a:r>
          </a:p>
        </p:txBody>
      </p:sp>
      <p:sp>
        <p:nvSpPr>
          <p:cNvPr id="28" name="Oval 27">
            <a:extLst>
              <a:ext uri="{FF2B5EF4-FFF2-40B4-BE49-F238E27FC236}">
                <a16:creationId xmlns:a16="http://schemas.microsoft.com/office/drawing/2014/main" id="{800A06E8-1B94-DFDB-30F1-0AC959AFD937}"/>
              </a:ext>
            </a:extLst>
          </p:cNvPr>
          <p:cNvSpPr/>
          <p:nvPr/>
        </p:nvSpPr>
        <p:spPr>
          <a:xfrm>
            <a:off x="6571125" y="27219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6575720" y="4237388"/>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p>
        </p:txBody>
      </p:sp>
      <p:sp>
        <p:nvSpPr>
          <p:cNvPr id="32" name="Oval 31">
            <a:extLst>
              <a:ext uri="{FF2B5EF4-FFF2-40B4-BE49-F238E27FC236}">
                <a16:creationId xmlns:a16="http://schemas.microsoft.com/office/drawing/2014/main" id="{266B3D84-4D17-1EFF-0D78-D5B481081ED3}"/>
              </a:ext>
            </a:extLst>
          </p:cNvPr>
          <p:cNvSpPr/>
          <p:nvPr/>
        </p:nvSpPr>
        <p:spPr>
          <a:xfrm>
            <a:off x="11424741" y="2721189"/>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p>
        </p:txBody>
      </p:sp>
      <p:sp>
        <p:nvSpPr>
          <p:cNvPr id="33" name="Oval 32">
            <a:extLst>
              <a:ext uri="{FF2B5EF4-FFF2-40B4-BE49-F238E27FC236}">
                <a16:creationId xmlns:a16="http://schemas.microsoft.com/office/drawing/2014/main" id="{8ADC5D5A-98E0-BC4A-4612-307DB9C1E253}"/>
              </a:ext>
            </a:extLst>
          </p:cNvPr>
          <p:cNvSpPr/>
          <p:nvPr/>
        </p:nvSpPr>
        <p:spPr>
          <a:xfrm>
            <a:off x="11424741" y="3486619"/>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3A055E96-E567-5C07-4199-FE4BFC1D9A3B}"/>
              </a:ext>
            </a:extLst>
          </p:cNvPr>
          <p:cNvCxnSpPr/>
          <p:nvPr/>
        </p:nvCxnSpPr>
        <p:spPr>
          <a:xfrm flipV="1">
            <a:off x="7349568" y="3942311"/>
            <a:ext cx="3935718" cy="5760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2D1F10-809C-D073-5378-33C23946C934}"/>
              </a:ext>
            </a:extLst>
          </p:cNvPr>
          <p:cNvCxnSpPr>
            <a:cxnSpLocks/>
          </p:cNvCxnSpPr>
          <p:nvPr/>
        </p:nvCxnSpPr>
        <p:spPr>
          <a:xfrm flipH="1" flipV="1">
            <a:off x="7221626" y="3191196"/>
            <a:ext cx="4091188" cy="46292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1C9407-87F4-DDFF-7738-85C7D15DE367}"/>
              </a:ext>
            </a:extLst>
          </p:cNvPr>
          <p:cNvCxnSpPr>
            <a:cxnSpLocks/>
          </p:cNvCxnSpPr>
          <p:nvPr/>
        </p:nvCxnSpPr>
        <p:spPr>
          <a:xfrm>
            <a:off x="7349568" y="3009983"/>
            <a:ext cx="3918953" cy="4273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F537F999-19F1-AA52-4D6D-67B50F4244E4}"/>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E32A3FF-E1BB-9D7C-A9CF-358FE3F9C386}"/>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3465903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a:effectLst>
            <a:outerShdw blurRad="50800" dist="50800" dir="5400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FRETS">
            <a:extLst>
              <a:ext uri="{FF2B5EF4-FFF2-40B4-BE49-F238E27FC236}">
                <a16:creationId xmlns:a16="http://schemas.microsoft.com/office/drawing/2014/main" id="{9B464DED-F0B8-C5A0-582A-356AFE9868D2}"/>
              </a:ext>
            </a:extLst>
          </p:cNvPr>
          <p:cNvGrpSpPr/>
          <p:nvPr/>
        </p:nvGrpSpPr>
        <p:grpSpPr>
          <a:xfrm>
            <a:off x="-50114" y="1196690"/>
            <a:ext cx="12276148" cy="4328198"/>
            <a:chOff x="-50114" y="980660"/>
            <a:chExt cx="12276148" cy="4896680"/>
          </a:xfrm>
        </p:grpSpPr>
        <p:sp>
          <p:nvSpPr>
            <p:cNvPr id="13" name="Rounded Rectangle 12">
              <a:extLst>
                <a:ext uri="{FF2B5EF4-FFF2-40B4-BE49-F238E27FC236}">
                  <a16:creationId xmlns:a16="http://schemas.microsoft.com/office/drawing/2014/main" id="{1522D245-DEFC-4869-2862-5C14426EC9C6}"/>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0A17216-2AFC-2FBC-CEE4-8138B85807E2}"/>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173982EE-8815-EC41-F4AD-0C885EBC3A56}"/>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BC475214-30C3-A86E-9657-FF03EFDCC8EE}"/>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56FA7109-A7A6-EE76-0713-01826934124F}"/>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306065CC-7CC9-2CD5-BD1F-56F0FFEBC581}"/>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4320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BOX 1</a:t>
            </a:r>
          </a:p>
        </p:txBody>
      </p:sp>
      <p:sp>
        <p:nvSpPr>
          <p:cNvPr id="28" name="Oval 27">
            <a:extLst>
              <a:ext uri="{FF2B5EF4-FFF2-40B4-BE49-F238E27FC236}">
                <a16:creationId xmlns:a16="http://schemas.microsoft.com/office/drawing/2014/main" id="{800A06E8-1B94-DFDB-30F1-0AC959AFD937}"/>
              </a:ext>
            </a:extLst>
          </p:cNvPr>
          <p:cNvSpPr/>
          <p:nvPr/>
        </p:nvSpPr>
        <p:spPr>
          <a:xfrm>
            <a:off x="9048411" y="27314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008781E0-044A-A828-210B-F03E69FBB12A}"/>
              </a:ext>
            </a:extLst>
          </p:cNvPr>
          <p:cNvSpPr/>
          <p:nvPr/>
        </p:nvSpPr>
        <p:spPr>
          <a:xfrm>
            <a:off x="11424741" y="12836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F7ECF472-B561-C92F-B342-F2179802853F}"/>
              </a:ext>
            </a:extLst>
          </p:cNvPr>
          <p:cNvSpPr/>
          <p:nvPr/>
        </p:nvSpPr>
        <p:spPr>
          <a:xfrm>
            <a:off x="11424741" y="199989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4155261" y="27314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266B3D84-4D17-1EFF-0D78-D5B481081ED3}"/>
              </a:ext>
            </a:extLst>
          </p:cNvPr>
          <p:cNvSpPr/>
          <p:nvPr/>
        </p:nvSpPr>
        <p:spPr>
          <a:xfrm>
            <a:off x="4155261" y="12836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3" name="Oval 32">
            <a:extLst>
              <a:ext uri="{FF2B5EF4-FFF2-40B4-BE49-F238E27FC236}">
                <a16:creationId xmlns:a16="http://schemas.microsoft.com/office/drawing/2014/main" id="{8ADC5D5A-98E0-BC4A-4612-307DB9C1E253}"/>
              </a:ext>
            </a:extLst>
          </p:cNvPr>
          <p:cNvSpPr/>
          <p:nvPr/>
        </p:nvSpPr>
        <p:spPr>
          <a:xfrm>
            <a:off x="4155261" y="199989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A5369BC2-0338-6B01-587E-E1C8FFD5F526}"/>
              </a:ext>
            </a:extLst>
          </p:cNvPr>
          <p:cNvSpPr/>
          <p:nvPr/>
        </p:nvSpPr>
        <p:spPr>
          <a:xfrm>
            <a:off x="4155261" y="49412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6" name="Oval 35">
            <a:extLst>
              <a:ext uri="{FF2B5EF4-FFF2-40B4-BE49-F238E27FC236}">
                <a16:creationId xmlns:a16="http://schemas.microsoft.com/office/drawing/2014/main" id="{8C3BDBA4-B0A8-82CA-26C5-8E550C965B20}"/>
              </a:ext>
            </a:extLst>
          </p:cNvPr>
          <p:cNvSpPr/>
          <p:nvPr/>
        </p:nvSpPr>
        <p:spPr>
          <a:xfrm>
            <a:off x="4155261" y="34934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A0D60591-2EF2-3FC9-716C-7F5B8526B41D}"/>
              </a:ext>
            </a:extLst>
          </p:cNvPr>
          <p:cNvSpPr/>
          <p:nvPr/>
        </p:nvSpPr>
        <p:spPr>
          <a:xfrm>
            <a:off x="4155261" y="420969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a:extLst>
              <a:ext uri="{FF2B5EF4-FFF2-40B4-BE49-F238E27FC236}">
                <a16:creationId xmlns:a16="http://schemas.microsoft.com/office/drawing/2014/main" id="{A0C55B43-EFCD-485A-4716-96265F0303ED}"/>
              </a:ext>
            </a:extLst>
          </p:cNvPr>
          <p:cNvSpPr/>
          <p:nvPr/>
        </p:nvSpPr>
        <p:spPr>
          <a:xfrm>
            <a:off x="9048411" y="34934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40" name="Oval 39">
            <a:extLst>
              <a:ext uri="{FF2B5EF4-FFF2-40B4-BE49-F238E27FC236}">
                <a16:creationId xmlns:a16="http://schemas.microsoft.com/office/drawing/2014/main" id="{DECAEAFE-D488-BFFD-4819-36591A2EBA1C}"/>
              </a:ext>
            </a:extLst>
          </p:cNvPr>
          <p:cNvSpPr/>
          <p:nvPr/>
        </p:nvSpPr>
        <p:spPr>
          <a:xfrm>
            <a:off x="9048411" y="420969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973F5531-2073-3186-423D-B0325BBE76C3}"/>
              </a:ext>
            </a:extLst>
          </p:cNvPr>
          <p:cNvSpPr/>
          <p:nvPr/>
        </p:nvSpPr>
        <p:spPr>
          <a:xfrm>
            <a:off x="11424741" y="4941211"/>
            <a:ext cx="576079" cy="576079"/>
          </a:xfrm>
          <a:prstGeom prst="ellipse">
            <a:avLst/>
          </a:prstGeom>
          <a:solidFill>
            <a:schemeClr val="bg1"/>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lue 2">
            <a:extLst>
              <a:ext uri="{FF2B5EF4-FFF2-40B4-BE49-F238E27FC236}">
                <a16:creationId xmlns:a16="http://schemas.microsoft.com/office/drawing/2014/main" id="{5B315239-14AC-6474-80C3-3BDE642EA48F}"/>
              </a:ext>
            </a:extLst>
          </p:cNvPr>
          <p:cNvSpPr/>
          <p:nvPr/>
        </p:nvSpPr>
        <p:spPr>
          <a:xfrm>
            <a:off x="11424741" y="2700931"/>
            <a:ext cx="576079" cy="576079"/>
          </a:xfrm>
          <a:prstGeom prst="ellipse">
            <a:avLst/>
          </a:prstGeom>
          <a:solidFill>
            <a:srgbClr val="00B0F0"/>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ue 1">
            <a:extLst>
              <a:ext uri="{FF2B5EF4-FFF2-40B4-BE49-F238E27FC236}">
                <a16:creationId xmlns:a16="http://schemas.microsoft.com/office/drawing/2014/main" id="{CB0ABD8E-CE35-19EF-87A5-0C1CB19029D7}"/>
              </a:ext>
            </a:extLst>
          </p:cNvPr>
          <p:cNvSpPr/>
          <p:nvPr/>
        </p:nvSpPr>
        <p:spPr>
          <a:xfrm>
            <a:off x="6547941" y="4209691"/>
            <a:ext cx="576079" cy="576079"/>
          </a:xfrm>
          <a:prstGeom prst="ellipse">
            <a:avLst/>
          </a:prstGeom>
          <a:solidFill>
            <a:srgbClr val="00B0F0"/>
          </a:solidFill>
          <a:effectLst>
            <a:outerShdw blurRad="38100" dist="381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dots clear" hidden="1">
            <a:extLst>
              <a:ext uri="{FF2B5EF4-FFF2-40B4-BE49-F238E27FC236}">
                <a16:creationId xmlns:a16="http://schemas.microsoft.com/office/drawing/2014/main" id="{779F9409-9E7B-F30C-6639-06FFB0FC7EA3}"/>
              </a:ext>
            </a:extLst>
          </p:cNvPr>
          <p:cNvGrpSpPr/>
          <p:nvPr/>
        </p:nvGrpSpPr>
        <p:grpSpPr>
          <a:xfrm>
            <a:off x="1716861" y="1276340"/>
            <a:ext cx="7907629" cy="3486919"/>
            <a:chOff x="1716861" y="1276340"/>
            <a:chExt cx="7907629" cy="3486919"/>
          </a:xfrm>
        </p:grpSpPr>
        <p:sp>
          <p:nvSpPr>
            <p:cNvPr id="50" name="clear 5">
              <a:extLst>
                <a:ext uri="{FF2B5EF4-FFF2-40B4-BE49-F238E27FC236}">
                  <a16:creationId xmlns:a16="http://schemas.microsoft.com/office/drawing/2014/main" id="{1A5CE4B2-42A2-0C72-57A6-8D8926E5091B}"/>
                </a:ext>
              </a:extLst>
            </p:cNvPr>
            <p:cNvSpPr/>
            <p:nvPr/>
          </p:nvSpPr>
          <p:spPr>
            <a:xfrm>
              <a:off x="904841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65936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ction Button: Beginning 3">
            <a:hlinkClick r:id="" action="ppaction://hlinkshowjump?jump=firstslide" highlightClick="1">
              <a:snd r:embed="rId5" name="whoosh.wav"/>
            </a:hlinkClick>
            <a:extLst>
              <a:ext uri="{FF2B5EF4-FFF2-40B4-BE49-F238E27FC236}">
                <a16:creationId xmlns:a16="http://schemas.microsoft.com/office/drawing/2014/main" id="{9675638F-8BB3-83A9-8DED-45B2289A4F00}"/>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5906E4-8797-01C3-9277-D6B424174CB5}"/>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74420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4"/>
            <a:srcRect/>
            <a:stretch>
              <a:fillRect/>
            </a:stretch>
          </a:blipFill>
          <a:ln>
            <a:solidFill>
              <a:schemeClr val="accent2">
                <a:lumMod val="50000"/>
              </a:schemeClr>
            </a:solidFill>
          </a:ln>
          <a:effectLst>
            <a:outerShdw blurRad="50800" dist="50800" dir="5400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FRETS">
            <a:extLst>
              <a:ext uri="{FF2B5EF4-FFF2-40B4-BE49-F238E27FC236}">
                <a16:creationId xmlns:a16="http://schemas.microsoft.com/office/drawing/2014/main" id="{9B464DED-F0B8-C5A0-582A-356AFE9868D2}"/>
              </a:ext>
            </a:extLst>
          </p:cNvPr>
          <p:cNvGrpSpPr/>
          <p:nvPr/>
        </p:nvGrpSpPr>
        <p:grpSpPr>
          <a:xfrm>
            <a:off x="-50114" y="1196690"/>
            <a:ext cx="12276148" cy="4328198"/>
            <a:chOff x="-50114" y="980660"/>
            <a:chExt cx="12276148" cy="4896680"/>
          </a:xfrm>
        </p:grpSpPr>
        <p:sp>
          <p:nvSpPr>
            <p:cNvPr id="13" name="Rounded Rectangle 12">
              <a:extLst>
                <a:ext uri="{FF2B5EF4-FFF2-40B4-BE49-F238E27FC236}">
                  <a16:creationId xmlns:a16="http://schemas.microsoft.com/office/drawing/2014/main" id="{1522D245-DEFC-4869-2862-5C14426EC9C6}"/>
                </a:ext>
              </a:extLst>
            </p:cNvPr>
            <p:cNvSpPr/>
            <p:nvPr/>
          </p:nvSpPr>
          <p:spPr>
            <a:xfrm>
              <a:off x="4802738"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0A17216-2AFC-2FBC-CEE4-8138B85807E2}"/>
                </a:ext>
              </a:extLst>
            </p:cNvPr>
            <p:cNvSpPr/>
            <p:nvPr/>
          </p:nvSpPr>
          <p:spPr>
            <a:xfrm>
              <a:off x="-5011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173982EE-8815-EC41-F4AD-0C885EBC3A56}"/>
                </a:ext>
              </a:extLst>
            </p:cNvPr>
            <p:cNvSpPr/>
            <p:nvPr/>
          </p:nvSpPr>
          <p:spPr>
            <a:xfrm>
              <a:off x="722916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BC475214-30C3-A86E-9657-FF03EFDCC8EE}"/>
                </a:ext>
              </a:extLst>
            </p:cNvPr>
            <p:cNvSpPr/>
            <p:nvPr/>
          </p:nvSpPr>
          <p:spPr>
            <a:xfrm>
              <a:off x="9655590"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56FA7109-A7A6-EE76-0713-01826934124F}"/>
                </a:ext>
              </a:extLst>
            </p:cNvPr>
            <p:cNvSpPr/>
            <p:nvPr/>
          </p:nvSpPr>
          <p:spPr>
            <a:xfrm>
              <a:off x="1208201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306065CC-7CC9-2CD5-BD1F-56F0FFEBC581}"/>
                </a:ext>
              </a:extLst>
            </p:cNvPr>
            <p:cNvSpPr/>
            <p:nvPr/>
          </p:nvSpPr>
          <p:spPr>
            <a:xfrm>
              <a:off x="2376312"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grpSp>
        <p:nvGrpSpPr>
          <p:cNvPr id="53" name="dots clear" hidden="1">
            <a:extLst>
              <a:ext uri="{FF2B5EF4-FFF2-40B4-BE49-F238E27FC236}">
                <a16:creationId xmlns:a16="http://schemas.microsoft.com/office/drawing/2014/main" id="{779F9409-9E7B-F30C-6639-06FFB0FC7EA3}"/>
              </a:ext>
            </a:extLst>
          </p:cNvPr>
          <p:cNvGrpSpPr/>
          <p:nvPr/>
        </p:nvGrpSpPr>
        <p:grpSpPr>
          <a:xfrm>
            <a:off x="1716861" y="1276340"/>
            <a:ext cx="7907629" cy="3486919"/>
            <a:chOff x="1716861" y="1276340"/>
            <a:chExt cx="7907629" cy="3486919"/>
          </a:xfrm>
        </p:grpSpPr>
        <p:sp>
          <p:nvSpPr>
            <p:cNvPr id="50" name="clear 5">
              <a:extLst>
                <a:ext uri="{FF2B5EF4-FFF2-40B4-BE49-F238E27FC236}">
                  <a16:creationId xmlns:a16="http://schemas.microsoft.com/office/drawing/2014/main" id="{1A5CE4B2-42A2-0C72-57A6-8D8926E5091B}"/>
                </a:ext>
              </a:extLst>
            </p:cNvPr>
            <p:cNvSpPr/>
            <p:nvPr/>
          </p:nvSpPr>
          <p:spPr>
            <a:xfrm>
              <a:off x="904841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65936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ction Button: Beginning 3">
            <a:hlinkClick r:id="" action="ppaction://hlinkshowjump?jump=firstslide" highlightClick="1">
              <a:snd r:embed="rId3" name="whoosh.wav"/>
            </a:hlinkClick>
            <a:extLst>
              <a:ext uri="{FF2B5EF4-FFF2-40B4-BE49-F238E27FC236}">
                <a16:creationId xmlns:a16="http://schemas.microsoft.com/office/drawing/2014/main" id="{9675638F-8BB3-83A9-8DED-45B2289A4F00}"/>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25E860D-A827-34B1-81A0-D5D8D154B75E}"/>
              </a:ext>
            </a:extLst>
          </p:cNvPr>
          <p:cNvPicPr>
            <a:picLocks noChangeAspect="1"/>
          </p:cNvPicPr>
          <p:nvPr/>
        </p:nvPicPr>
        <p:blipFill>
          <a:blip r:embed="rId6"/>
          <a:srcRect/>
          <a:stretch/>
        </p:blipFill>
        <p:spPr>
          <a:xfrm>
            <a:off x="26178" y="0"/>
            <a:ext cx="12127846" cy="6857999"/>
          </a:xfrm>
          <a:prstGeom prst="rect">
            <a:avLst/>
          </a:prstGeom>
        </p:spPr>
      </p:pic>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199" y="241084"/>
            <a:ext cx="871321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THE PINKY</a:t>
            </a:r>
          </a:p>
        </p:txBody>
      </p:sp>
      <p:sp>
        <p:nvSpPr>
          <p:cNvPr id="14" name="TextBox 13">
            <a:extLst>
              <a:ext uri="{FF2B5EF4-FFF2-40B4-BE49-F238E27FC236}">
                <a16:creationId xmlns:a16="http://schemas.microsoft.com/office/drawing/2014/main" id="{3F956075-8D21-89F4-40FB-CB0D81C97814}"/>
              </a:ext>
            </a:extLst>
          </p:cNvPr>
          <p:cNvSpPr txBox="1"/>
          <p:nvPr/>
        </p:nvSpPr>
        <p:spPr>
          <a:xfrm>
            <a:off x="2135450" y="6021360"/>
            <a:ext cx="7921100" cy="369332"/>
          </a:xfrm>
          <a:prstGeom prst="rect">
            <a:avLst/>
          </a:prstGeom>
          <a:noFill/>
        </p:spPr>
        <p:txBody>
          <a:bodyPr wrap="square" rtlCol="0">
            <a:spAutoFit/>
          </a:bodyPr>
          <a:lstStyle/>
          <a:p>
            <a:pPr algn="r"/>
            <a:r>
              <a:rPr lang="en-US" dirty="0">
                <a:solidFill>
                  <a:schemeClr val="bg1"/>
                </a:solidFill>
              </a:rPr>
              <a:t>AND THE ARTICULATED BONE ON THE BEACH STORY</a:t>
            </a:r>
          </a:p>
        </p:txBody>
      </p:sp>
    </p:spTree>
    <p:extLst>
      <p:ext uri="{BB962C8B-B14F-4D97-AF65-F5344CB8AC3E}">
        <p14:creationId xmlns:p14="http://schemas.microsoft.com/office/powerpoint/2010/main" val="183206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14661858-79AC-224C-8D26-E3E355468CE1}"/>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B341FFF5-9300-2DC7-0A51-8AA5651D0468}"/>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A6E288B-F24D-CF18-1334-CBB86E0AB191}"/>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5932801-863E-D4E8-8627-E57B39CE7316}"/>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25A6EC3D-FC12-F0E1-AA13-0F384B38F7A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E6DAD19-AC4F-ECA6-F3C7-3298A32956B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B465CC4F-117A-2338-F407-0148803BB019}"/>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4320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BOX 2</a:t>
            </a:r>
          </a:p>
        </p:txBody>
      </p:sp>
      <p:sp>
        <p:nvSpPr>
          <p:cNvPr id="28" name="Oval 27">
            <a:extLst>
              <a:ext uri="{FF2B5EF4-FFF2-40B4-BE49-F238E27FC236}">
                <a16:creationId xmlns:a16="http://schemas.microsoft.com/office/drawing/2014/main" id="{800A06E8-1B94-DFDB-30F1-0AC959AFD937}"/>
              </a:ext>
            </a:extLst>
          </p:cNvPr>
          <p:cNvSpPr/>
          <p:nvPr/>
        </p:nvSpPr>
        <p:spPr>
          <a:xfrm>
            <a:off x="6593661" y="2007906"/>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008781E0-044A-A828-210B-F03E69FBB12A}"/>
              </a:ext>
            </a:extLst>
          </p:cNvPr>
          <p:cNvSpPr/>
          <p:nvPr/>
        </p:nvSpPr>
        <p:spPr>
          <a:xfrm>
            <a:off x="11435591" y="12611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F7ECF472-B561-C92F-B342-F2179802853F}"/>
              </a:ext>
            </a:extLst>
          </p:cNvPr>
          <p:cNvSpPr/>
          <p:nvPr/>
        </p:nvSpPr>
        <p:spPr>
          <a:xfrm>
            <a:off x="11424741" y="19773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1" name="Oval 30">
            <a:extLst>
              <a:ext uri="{FF2B5EF4-FFF2-40B4-BE49-F238E27FC236}">
                <a16:creationId xmlns:a16="http://schemas.microsoft.com/office/drawing/2014/main" id="{4BC1AA62-4CE4-213D-FECC-E9C200DACF2E}"/>
              </a:ext>
            </a:extLst>
          </p:cNvPr>
          <p:cNvSpPr/>
          <p:nvPr/>
        </p:nvSpPr>
        <p:spPr>
          <a:xfrm>
            <a:off x="4155261" y="27089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266B3D84-4D17-1EFF-0D78-D5B481081ED3}"/>
              </a:ext>
            </a:extLst>
          </p:cNvPr>
          <p:cNvSpPr/>
          <p:nvPr/>
        </p:nvSpPr>
        <p:spPr>
          <a:xfrm>
            <a:off x="6571889" y="12611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8ADC5D5A-98E0-BC4A-4612-307DB9C1E253}"/>
              </a:ext>
            </a:extLst>
          </p:cNvPr>
          <p:cNvSpPr/>
          <p:nvPr/>
        </p:nvSpPr>
        <p:spPr>
          <a:xfrm>
            <a:off x="11435591" y="420928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A5369BC2-0338-6B01-587E-E1C8FFD5F526}"/>
              </a:ext>
            </a:extLst>
          </p:cNvPr>
          <p:cNvSpPr/>
          <p:nvPr/>
        </p:nvSpPr>
        <p:spPr>
          <a:xfrm>
            <a:off x="6593661" y="49187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8C3BDBA4-B0A8-82CA-26C5-8E550C965B20}"/>
              </a:ext>
            </a:extLst>
          </p:cNvPr>
          <p:cNvSpPr/>
          <p:nvPr/>
        </p:nvSpPr>
        <p:spPr>
          <a:xfrm>
            <a:off x="4155261" y="34709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7" name="Oval 37">
            <a:extLst>
              <a:ext uri="{FF2B5EF4-FFF2-40B4-BE49-F238E27FC236}">
                <a16:creationId xmlns:a16="http://schemas.microsoft.com/office/drawing/2014/main" id="{A0D60591-2EF2-3FC9-716C-7F5B8526B41D}"/>
              </a:ext>
            </a:extLst>
          </p:cNvPr>
          <p:cNvSpPr/>
          <p:nvPr/>
        </p:nvSpPr>
        <p:spPr>
          <a:xfrm>
            <a:off x="4155261" y="41871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a:extLst>
              <a:ext uri="{FF2B5EF4-FFF2-40B4-BE49-F238E27FC236}">
                <a16:creationId xmlns:a16="http://schemas.microsoft.com/office/drawing/2014/main" id="{A0C55B43-EFCD-485A-4716-96265F0303ED}"/>
              </a:ext>
            </a:extLst>
          </p:cNvPr>
          <p:cNvSpPr/>
          <p:nvPr/>
        </p:nvSpPr>
        <p:spPr>
          <a:xfrm>
            <a:off x="9048411" y="27258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a:extLst>
              <a:ext uri="{FF2B5EF4-FFF2-40B4-BE49-F238E27FC236}">
                <a16:creationId xmlns:a16="http://schemas.microsoft.com/office/drawing/2014/main" id="{DECAEAFE-D488-BFFD-4819-36591A2EBA1C}"/>
              </a:ext>
            </a:extLst>
          </p:cNvPr>
          <p:cNvSpPr/>
          <p:nvPr/>
        </p:nvSpPr>
        <p:spPr>
          <a:xfrm>
            <a:off x="11435591" y="4950504"/>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973F5531-2073-3186-423D-B0325BBE76C3}"/>
              </a:ext>
            </a:extLst>
          </p:cNvPr>
          <p:cNvSpPr/>
          <p:nvPr/>
        </p:nvSpPr>
        <p:spPr>
          <a:xfrm>
            <a:off x="11424741" y="34404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ue 1">
            <a:extLst>
              <a:ext uri="{FF2B5EF4-FFF2-40B4-BE49-F238E27FC236}">
                <a16:creationId xmlns:a16="http://schemas.microsoft.com/office/drawing/2014/main" id="{CB0ABD8E-CE35-19EF-87A5-0C1CB19029D7}"/>
              </a:ext>
            </a:extLst>
          </p:cNvPr>
          <p:cNvSpPr/>
          <p:nvPr/>
        </p:nvSpPr>
        <p:spPr>
          <a:xfrm>
            <a:off x="6600070" y="2740730"/>
            <a:ext cx="576079" cy="576079"/>
          </a:xfrm>
          <a:prstGeom prst="ellipse">
            <a:avLst/>
          </a:prstGeom>
          <a:solidFill>
            <a:srgbClr val="00B0F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CLEAR" hidden="1">
            <a:extLst>
              <a:ext uri="{FF2B5EF4-FFF2-40B4-BE49-F238E27FC236}">
                <a16:creationId xmlns:a16="http://schemas.microsoft.com/office/drawing/2014/main" id="{C55AA62A-77B7-DDD9-451F-A8CBAA5C3F1B}"/>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39C8C548-5B6F-BEAF-3E2C-35AF09B1F60D}"/>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25ECD7A-EDE6-586F-0C15-6B7BC87CA68B}"/>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3308148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E136FF85-B78F-C9FC-DA21-066106C64D74}"/>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DF92382D-4DA1-CD02-8D8E-8FBB357F640C}"/>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D4DD257-DA41-D431-A8FF-CB6208D497F3}"/>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2D50C35-57FC-B90D-E65E-87F419993431}"/>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9D3C472-57BE-B4D6-D885-005AA7E799FD}"/>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C263EFE-B179-7AF9-AAB0-8CCC38475752}"/>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185D3C3B-ACE4-E67A-C906-4A8875025BCF}"/>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4320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BOX 3</a:t>
            </a:r>
          </a:p>
        </p:txBody>
      </p:sp>
      <p:sp>
        <p:nvSpPr>
          <p:cNvPr id="28" name="Oval 27">
            <a:extLst>
              <a:ext uri="{FF2B5EF4-FFF2-40B4-BE49-F238E27FC236}">
                <a16:creationId xmlns:a16="http://schemas.microsoft.com/office/drawing/2014/main" id="{800A06E8-1B94-DFDB-30F1-0AC959AFD937}"/>
              </a:ext>
            </a:extLst>
          </p:cNvPr>
          <p:cNvSpPr/>
          <p:nvPr/>
        </p:nvSpPr>
        <p:spPr>
          <a:xfrm>
            <a:off x="4186062" y="199635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29" name="Oval 28">
            <a:extLst>
              <a:ext uri="{FF2B5EF4-FFF2-40B4-BE49-F238E27FC236}">
                <a16:creationId xmlns:a16="http://schemas.microsoft.com/office/drawing/2014/main" id="{008781E0-044A-A828-210B-F03E69FBB12A}"/>
              </a:ext>
            </a:extLst>
          </p:cNvPr>
          <p:cNvSpPr/>
          <p:nvPr/>
        </p:nvSpPr>
        <p:spPr>
          <a:xfrm>
            <a:off x="9063901" y="124954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F7ECF472-B561-C92F-B342-F2179802853F}"/>
              </a:ext>
            </a:extLst>
          </p:cNvPr>
          <p:cNvSpPr/>
          <p:nvPr/>
        </p:nvSpPr>
        <p:spPr>
          <a:xfrm>
            <a:off x="11424741" y="196582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1741184" y="269734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266B3D84-4D17-1EFF-0D78-D5B481081ED3}"/>
              </a:ext>
            </a:extLst>
          </p:cNvPr>
          <p:cNvSpPr/>
          <p:nvPr/>
        </p:nvSpPr>
        <p:spPr>
          <a:xfrm>
            <a:off x="4200199" y="124954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8ADC5D5A-98E0-BC4A-4612-307DB9C1E253}"/>
              </a:ext>
            </a:extLst>
          </p:cNvPr>
          <p:cNvSpPr/>
          <p:nvPr/>
        </p:nvSpPr>
        <p:spPr>
          <a:xfrm>
            <a:off x="9033489" y="419773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5" name="Oval 34">
            <a:extLst>
              <a:ext uri="{FF2B5EF4-FFF2-40B4-BE49-F238E27FC236}">
                <a16:creationId xmlns:a16="http://schemas.microsoft.com/office/drawing/2014/main" id="{A5369BC2-0338-6B01-587E-E1C8FFD5F526}"/>
              </a:ext>
            </a:extLst>
          </p:cNvPr>
          <p:cNvSpPr/>
          <p:nvPr/>
        </p:nvSpPr>
        <p:spPr>
          <a:xfrm>
            <a:off x="4155261" y="490714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8C3BDBA4-B0A8-82CA-26C5-8E550C965B20}"/>
              </a:ext>
            </a:extLst>
          </p:cNvPr>
          <p:cNvSpPr/>
          <p:nvPr/>
        </p:nvSpPr>
        <p:spPr>
          <a:xfrm>
            <a:off x="4155261" y="345934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A0D60591-2EF2-3FC9-716C-7F5B8526B41D}"/>
              </a:ext>
            </a:extLst>
          </p:cNvPr>
          <p:cNvSpPr/>
          <p:nvPr/>
        </p:nvSpPr>
        <p:spPr>
          <a:xfrm>
            <a:off x="4155261" y="417562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a:extLst>
              <a:ext uri="{FF2B5EF4-FFF2-40B4-BE49-F238E27FC236}">
                <a16:creationId xmlns:a16="http://schemas.microsoft.com/office/drawing/2014/main" id="{A0C55B43-EFCD-485A-4716-96265F0303ED}"/>
              </a:ext>
            </a:extLst>
          </p:cNvPr>
          <p:cNvSpPr/>
          <p:nvPr/>
        </p:nvSpPr>
        <p:spPr>
          <a:xfrm>
            <a:off x="9048411" y="271429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a:extLst>
              <a:ext uri="{FF2B5EF4-FFF2-40B4-BE49-F238E27FC236}">
                <a16:creationId xmlns:a16="http://schemas.microsoft.com/office/drawing/2014/main" id="{DECAEAFE-D488-BFFD-4819-36591A2EBA1C}"/>
              </a:ext>
            </a:extLst>
          </p:cNvPr>
          <p:cNvSpPr/>
          <p:nvPr/>
        </p:nvSpPr>
        <p:spPr>
          <a:xfrm>
            <a:off x="9033489" y="493895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973F5531-2073-3186-423D-B0325BBE76C3}"/>
              </a:ext>
            </a:extLst>
          </p:cNvPr>
          <p:cNvSpPr/>
          <p:nvPr/>
        </p:nvSpPr>
        <p:spPr>
          <a:xfrm>
            <a:off x="9022639" y="342884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lue 2">
            <a:extLst>
              <a:ext uri="{FF2B5EF4-FFF2-40B4-BE49-F238E27FC236}">
                <a16:creationId xmlns:a16="http://schemas.microsoft.com/office/drawing/2014/main" id="{5B315239-14AC-6474-80C3-3BDE642EA48F}"/>
              </a:ext>
            </a:extLst>
          </p:cNvPr>
          <p:cNvSpPr/>
          <p:nvPr/>
        </p:nvSpPr>
        <p:spPr>
          <a:xfrm>
            <a:off x="6584218" y="4941211"/>
            <a:ext cx="576079" cy="576079"/>
          </a:xfrm>
          <a:prstGeom prst="ellipse">
            <a:avLst/>
          </a:prstGeom>
          <a:solidFill>
            <a:srgbClr val="00B0F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ue 1">
            <a:extLst>
              <a:ext uri="{FF2B5EF4-FFF2-40B4-BE49-F238E27FC236}">
                <a16:creationId xmlns:a16="http://schemas.microsoft.com/office/drawing/2014/main" id="{CB0ABD8E-CE35-19EF-87A5-0C1CB19029D7}"/>
              </a:ext>
            </a:extLst>
          </p:cNvPr>
          <p:cNvSpPr/>
          <p:nvPr/>
        </p:nvSpPr>
        <p:spPr>
          <a:xfrm>
            <a:off x="6600070" y="1264999"/>
            <a:ext cx="576079" cy="576079"/>
          </a:xfrm>
          <a:prstGeom prst="ellipse">
            <a:avLst/>
          </a:prstGeom>
          <a:solidFill>
            <a:srgbClr val="00B0F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hidden="1">
            <a:extLst>
              <a:ext uri="{FF2B5EF4-FFF2-40B4-BE49-F238E27FC236}">
                <a16:creationId xmlns:a16="http://schemas.microsoft.com/office/drawing/2014/main" id="{785F5E8F-6249-6FFD-4732-DCEF44D94B31}"/>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A3AA5DAA-E23D-2567-0B7E-E85AA105ADAF}"/>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426C663-A201-B668-19FB-EE81277F3445}"/>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627465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4320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BOX 4</a:t>
            </a:r>
          </a:p>
        </p:txBody>
      </p:sp>
      <p:sp>
        <p:nvSpPr>
          <p:cNvPr id="28" name="Oval 27">
            <a:extLst>
              <a:ext uri="{FF2B5EF4-FFF2-40B4-BE49-F238E27FC236}">
                <a16:creationId xmlns:a16="http://schemas.microsoft.com/office/drawing/2014/main" id="{800A06E8-1B94-DFDB-30F1-0AC959AFD937}"/>
              </a:ext>
            </a:extLst>
          </p:cNvPr>
          <p:cNvSpPr/>
          <p:nvPr/>
        </p:nvSpPr>
        <p:spPr>
          <a:xfrm>
            <a:off x="6623092" y="2015506"/>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008781E0-044A-A828-210B-F03E69FBB12A}"/>
              </a:ext>
            </a:extLst>
          </p:cNvPr>
          <p:cNvSpPr/>
          <p:nvPr/>
        </p:nvSpPr>
        <p:spPr>
          <a:xfrm>
            <a:off x="11488615" y="12687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F7ECF472-B561-C92F-B342-F2179802853F}"/>
              </a:ext>
            </a:extLst>
          </p:cNvPr>
          <p:cNvSpPr/>
          <p:nvPr/>
        </p:nvSpPr>
        <p:spPr>
          <a:xfrm>
            <a:off x="11488615" y="19849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4159856" y="27165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266B3D84-4D17-1EFF-0D78-D5B481081ED3}"/>
              </a:ext>
            </a:extLst>
          </p:cNvPr>
          <p:cNvSpPr/>
          <p:nvPr/>
        </p:nvSpPr>
        <p:spPr>
          <a:xfrm>
            <a:off x="4155260" y="12687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8ADC5D5A-98E0-BC4A-4612-307DB9C1E253}"/>
              </a:ext>
            </a:extLst>
          </p:cNvPr>
          <p:cNvSpPr/>
          <p:nvPr/>
        </p:nvSpPr>
        <p:spPr>
          <a:xfrm>
            <a:off x="11488615" y="417120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A5369BC2-0338-6B01-587E-E1C8FFD5F526}"/>
              </a:ext>
            </a:extLst>
          </p:cNvPr>
          <p:cNvSpPr/>
          <p:nvPr/>
        </p:nvSpPr>
        <p:spPr>
          <a:xfrm>
            <a:off x="4138285" y="494121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8C3BDBA4-B0A8-82CA-26C5-8E550C965B20}"/>
              </a:ext>
            </a:extLst>
          </p:cNvPr>
          <p:cNvSpPr/>
          <p:nvPr/>
        </p:nvSpPr>
        <p:spPr>
          <a:xfrm>
            <a:off x="4155261" y="34785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A0D60591-2EF2-3FC9-716C-7F5B8526B41D}"/>
              </a:ext>
            </a:extLst>
          </p:cNvPr>
          <p:cNvSpPr/>
          <p:nvPr/>
        </p:nvSpPr>
        <p:spPr>
          <a:xfrm>
            <a:off x="4138285" y="417120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9" name="Oval 38">
            <a:extLst>
              <a:ext uri="{FF2B5EF4-FFF2-40B4-BE49-F238E27FC236}">
                <a16:creationId xmlns:a16="http://schemas.microsoft.com/office/drawing/2014/main" id="{A0C55B43-EFCD-485A-4716-96265F0303ED}"/>
              </a:ext>
            </a:extLst>
          </p:cNvPr>
          <p:cNvSpPr/>
          <p:nvPr/>
        </p:nvSpPr>
        <p:spPr>
          <a:xfrm>
            <a:off x="9038914" y="27334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40" name="Oval 39">
            <a:extLst>
              <a:ext uri="{FF2B5EF4-FFF2-40B4-BE49-F238E27FC236}">
                <a16:creationId xmlns:a16="http://schemas.microsoft.com/office/drawing/2014/main" id="{DECAEAFE-D488-BFFD-4819-36591A2EBA1C}"/>
              </a:ext>
            </a:extLst>
          </p:cNvPr>
          <p:cNvSpPr/>
          <p:nvPr/>
        </p:nvSpPr>
        <p:spPr>
          <a:xfrm>
            <a:off x="11488615" y="494121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973F5531-2073-3186-423D-B0325BBE76C3}"/>
              </a:ext>
            </a:extLst>
          </p:cNvPr>
          <p:cNvSpPr/>
          <p:nvPr/>
        </p:nvSpPr>
        <p:spPr>
          <a:xfrm>
            <a:off x="9038914" y="34480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ue 1">
            <a:extLst>
              <a:ext uri="{FF2B5EF4-FFF2-40B4-BE49-F238E27FC236}">
                <a16:creationId xmlns:a16="http://schemas.microsoft.com/office/drawing/2014/main" id="{CB0ABD8E-CE35-19EF-87A5-0C1CB19029D7}"/>
              </a:ext>
            </a:extLst>
          </p:cNvPr>
          <p:cNvSpPr/>
          <p:nvPr/>
        </p:nvSpPr>
        <p:spPr>
          <a:xfrm>
            <a:off x="6600071" y="2762284"/>
            <a:ext cx="576079" cy="576079"/>
          </a:xfrm>
          <a:prstGeom prst="ellipse">
            <a:avLst/>
          </a:prstGeom>
          <a:solidFill>
            <a:srgbClr val="00B0F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B345D722-AD35-2FCB-01A6-8E3844D29466}"/>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091CB87-06E1-545F-63C6-6CC8D3B7E63B}"/>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4207261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4320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BOX 5</a:t>
            </a:r>
          </a:p>
        </p:txBody>
      </p:sp>
      <p:sp>
        <p:nvSpPr>
          <p:cNvPr id="28" name="Oval 27">
            <a:extLst>
              <a:ext uri="{FF2B5EF4-FFF2-40B4-BE49-F238E27FC236}">
                <a16:creationId xmlns:a16="http://schemas.microsoft.com/office/drawing/2014/main" id="{800A06E8-1B94-DFDB-30F1-0AC959AFD937}"/>
              </a:ext>
            </a:extLst>
          </p:cNvPr>
          <p:cNvSpPr/>
          <p:nvPr/>
        </p:nvSpPr>
        <p:spPr>
          <a:xfrm>
            <a:off x="6623092" y="2007906"/>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008781E0-044A-A828-210B-F03E69FBB12A}"/>
              </a:ext>
            </a:extLst>
          </p:cNvPr>
          <p:cNvSpPr/>
          <p:nvPr/>
        </p:nvSpPr>
        <p:spPr>
          <a:xfrm>
            <a:off x="11473125" y="12611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0" name="Oval 29">
            <a:extLst>
              <a:ext uri="{FF2B5EF4-FFF2-40B4-BE49-F238E27FC236}">
                <a16:creationId xmlns:a16="http://schemas.microsoft.com/office/drawing/2014/main" id="{F7ECF472-B561-C92F-B342-F2179802853F}"/>
              </a:ext>
            </a:extLst>
          </p:cNvPr>
          <p:cNvSpPr/>
          <p:nvPr/>
        </p:nvSpPr>
        <p:spPr>
          <a:xfrm>
            <a:off x="11473125" y="19773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4159856" y="27089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32" name="Oval 31">
            <a:extLst>
              <a:ext uri="{FF2B5EF4-FFF2-40B4-BE49-F238E27FC236}">
                <a16:creationId xmlns:a16="http://schemas.microsoft.com/office/drawing/2014/main" id="{266B3D84-4D17-1EFF-0D78-D5B481081ED3}"/>
              </a:ext>
            </a:extLst>
          </p:cNvPr>
          <p:cNvSpPr/>
          <p:nvPr/>
        </p:nvSpPr>
        <p:spPr>
          <a:xfrm>
            <a:off x="6623092" y="12611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8ADC5D5A-98E0-BC4A-4612-307DB9C1E253}"/>
              </a:ext>
            </a:extLst>
          </p:cNvPr>
          <p:cNvSpPr/>
          <p:nvPr/>
        </p:nvSpPr>
        <p:spPr>
          <a:xfrm>
            <a:off x="11473125" y="420928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A5369BC2-0338-6B01-587E-E1C8FFD5F526}"/>
              </a:ext>
            </a:extLst>
          </p:cNvPr>
          <p:cNvSpPr/>
          <p:nvPr/>
        </p:nvSpPr>
        <p:spPr>
          <a:xfrm>
            <a:off x="6623092" y="49187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8C3BDBA4-B0A8-82CA-26C5-8E550C965B20}"/>
              </a:ext>
            </a:extLst>
          </p:cNvPr>
          <p:cNvSpPr/>
          <p:nvPr/>
        </p:nvSpPr>
        <p:spPr>
          <a:xfrm>
            <a:off x="4155261" y="34709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A0D60591-2EF2-3FC9-716C-7F5B8526B41D}"/>
              </a:ext>
            </a:extLst>
          </p:cNvPr>
          <p:cNvSpPr/>
          <p:nvPr/>
        </p:nvSpPr>
        <p:spPr>
          <a:xfrm>
            <a:off x="6623092" y="41871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a:extLst>
              <a:ext uri="{FF2B5EF4-FFF2-40B4-BE49-F238E27FC236}">
                <a16:creationId xmlns:a16="http://schemas.microsoft.com/office/drawing/2014/main" id="{A0C55B43-EFCD-485A-4716-96265F0303ED}"/>
              </a:ext>
            </a:extLst>
          </p:cNvPr>
          <p:cNvSpPr/>
          <p:nvPr/>
        </p:nvSpPr>
        <p:spPr>
          <a:xfrm>
            <a:off x="11473125" y="27258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a:extLst>
              <a:ext uri="{FF2B5EF4-FFF2-40B4-BE49-F238E27FC236}">
                <a16:creationId xmlns:a16="http://schemas.microsoft.com/office/drawing/2014/main" id="{DECAEAFE-D488-BFFD-4819-36591A2EBA1C}"/>
              </a:ext>
            </a:extLst>
          </p:cNvPr>
          <p:cNvSpPr/>
          <p:nvPr/>
        </p:nvSpPr>
        <p:spPr>
          <a:xfrm>
            <a:off x="11473125" y="4950504"/>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41" name="Oval 40">
            <a:extLst>
              <a:ext uri="{FF2B5EF4-FFF2-40B4-BE49-F238E27FC236}">
                <a16:creationId xmlns:a16="http://schemas.microsoft.com/office/drawing/2014/main" id="{973F5531-2073-3186-423D-B0325BBE76C3}"/>
              </a:ext>
            </a:extLst>
          </p:cNvPr>
          <p:cNvSpPr/>
          <p:nvPr/>
        </p:nvSpPr>
        <p:spPr>
          <a:xfrm>
            <a:off x="11473125" y="34404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ue 1">
            <a:extLst>
              <a:ext uri="{FF2B5EF4-FFF2-40B4-BE49-F238E27FC236}">
                <a16:creationId xmlns:a16="http://schemas.microsoft.com/office/drawing/2014/main" id="{CB0ABD8E-CE35-19EF-87A5-0C1CB19029D7}"/>
              </a:ext>
            </a:extLst>
          </p:cNvPr>
          <p:cNvSpPr/>
          <p:nvPr/>
        </p:nvSpPr>
        <p:spPr>
          <a:xfrm>
            <a:off x="8990958" y="1990590"/>
            <a:ext cx="576079" cy="576079"/>
          </a:xfrm>
          <a:prstGeom prst="ellipse">
            <a:avLst/>
          </a:prstGeom>
          <a:solidFill>
            <a:srgbClr val="00B0F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F61BC90B-AF3B-E2AE-6047-39A13D78C0FC}"/>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4CDCC62-D8D9-F832-CC9D-C52E4B42CF22}"/>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1693671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10081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BB BOX (BOX 2)</a:t>
            </a: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F537F999-19F1-AA52-4D6D-67B50F4244E4}"/>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A340BBE-5EB3-61E8-7CE5-1016DE31D61D}"/>
              </a:ext>
            </a:extLst>
          </p:cNvPr>
          <p:cNvSpPr/>
          <p:nvPr/>
        </p:nvSpPr>
        <p:spPr>
          <a:xfrm>
            <a:off x="4141790" y="2007906"/>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602C466C-2A37-FDBD-7C67-BBA52ED259E9}"/>
              </a:ext>
            </a:extLst>
          </p:cNvPr>
          <p:cNvSpPr/>
          <p:nvPr/>
        </p:nvSpPr>
        <p:spPr>
          <a:xfrm>
            <a:off x="8983720" y="12611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A5CF5E8F-367E-C91F-CE8A-2AB0E455EEBF}"/>
              </a:ext>
            </a:extLst>
          </p:cNvPr>
          <p:cNvSpPr/>
          <p:nvPr/>
        </p:nvSpPr>
        <p:spPr>
          <a:xfrm>
            <a:off x="8972870" y="19773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25" name="Oval 24">
            <a:extLst>
              <a:ext uri="{FF2B5EF4-FFF2-40B4-BE49-F238E27FC236}">
                <a16:creationId xmlns:a16="http://schemas.microsoft.com/office/drawing/2014/main" id="{14FDC8F5-689A-7DBF-8837-BF640D83502F}"/>
              </a:ext>
            </a:extLst>
          </p:cNvPr>
          <p:cNvSpPr/>
          <p:nvPr/>
        </p:nvSpPr>
        <p:spPr>
          <a:xfrm>
            <a:off x="1703390" y="27089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68FECED1-F156-C5E8-EB09-1C5D299449AA}"/>
              </a:ext>
            </a:extLst>
          </p:cNvPr>
          <p:cNvSpPr/>
          <p:nvPr/>
        </p:nvSpPr>
        <p:spPr>
          <a:xfrm>
            <a:off x="4120018" y="12611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F5DF600C-35F4-0BD7-1407-960EF8A0630B}"/>
              </a:ext>
            </a:extLst>
          </p:cNvPr>
          <p:cNvSpPr/>
          <p:nvPr/>
        </p:nvSpPr>
        <p:spPr>
          <a:xfrm>
            <a:off x="6596540" y="27258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lue 1">
            <a:extLst>
              <a:ext uri="{FF2B5EF4-FFF2-40B4-BE49-F238E27FC236}">
                <a16:creationId xmlns:a16="http://schemas.microsoft.com/office/drawing/2014/main" id="{C53A784B-3E6D-222F-015D-A4AE8FC2177F}"/>
              </a:ext>
            </a:extLst>
          </p:cNvPr>
          <p:cNvSpPr/>
          <p:nvPr/>
        </p:nvSpPr>
        <p:spPr>
          <a:xfrm>
            <a:off x="4148199" y="274073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137365C1-64DC-14D8-625A-E2AF1BFC41DD}"/>
              </a:ext>
            </a:extLst>
          </p:cNvPr>
          <p:cNvSpPr/>
          <p:nvPr/>
        </p:nvSpPr>
        <p:spPr>
          <a:xfrm>
            <a:off x="8983720" y="4209283"/>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717EC306-C740-C941-4532-7E424067BF88}"/>
              </a:ext>
            </a:extLst>
          </p:cNvPr>
          <p:cNvSpPr/>
          <p:nvPr/>
        </p:nvSpPr>
        <p:spPr>
          <a:xfrm>
            <a:off x="4141790" y="49187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DC2AB938-BEE3-223A-AFDD-F7977DCFE432}"/>
              </a:ext>
            </a:extLst>
          </p:cNvPr>
          <p:cNvSpPr/>
          <p:nvPr/>
        </p:nvSpPr>
        <p:spPr>
          <a:xfrm>
            <a:off x="1703390" y="34709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a:t>
            </a:r>
          </a:p>
        </p:txBody>
      </p:sp>
      <p:sp>
        <p:nvSpPr>
          <p:cNvPr id="36" name="Oval 37">
            <a:extLst>
              <a:ext uri="{FF2B5EF4-FFF2-40B4-BE49-F238E27FC236}">
                <a16:creationId xmlns:a16="http://schemas.microsoft.com/office/drawing/2014/main" id="{8293905E-CC28-8518-766E-D7470608A933}"/>
              </a:ext>
            </a:extLst>
          </p:cNvPr>
          <p:cNvSpPr/>
          <p:nvPr/>
        </p:nvSpPr>
        <p:spPr>
          <a:xfrm>
            <a:off x="1703390" y="418718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8EE14881-8749-7014-379F-0656B5A29F5A}"/>
              </a:ext>
            </a:extLst>
          </p:cNvPr>
          <p:cNvSpPr/>
          <p:nvPr/>
        </p:nvSpPr>
        <p:spPr>
          <a:xfrm>
            <a:off x="8983720" y="4950504"/>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a:extLst>
              <a:ext uri="{FF2B5EF4-FFF2-40B4-BE49-F238E27FC236}">
                <a16:creationId xmlns:a16="http://schemas.microsoft.com/office/drawing/2014/main" id="{A3451D3D-B5EF-8DB9-FD24-1C1153F099E7}"/>
              </a:ext>
            </a:extLst>
          </p:cNvPr>
          <p:cNvSpPr/>
          <p:nvPr/>
        </p:nvSpPr>
        <p:spPr>
          <a:xfrm>
            <a:off x="8972870" y="34404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92A0858D-F239-19D3-018B-3CFA5026CBE8}"/>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2545770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199" y="241084"/>
            <a:ext cx="927979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THE SWEET SPOT (BOX 4)</a:t>
            </a:r>
          </a:p>
        </p:txBody>
      </p:sp>
      <p:sp>
        <p:nvSpPr>
          <p:cNvPr id="28" name="Oval 27">
            <a:extLst>
              <a:ext uri="{FF2B5EF4-FFF2-40B4-BE49-F238E27FC236}">
                <a16:creationId xmlns:a16="http://schemas.microsoft.com/office/drawing/2014/main" id="{800A06E8-1B94-DFDB-30F1-0AC959AFD937}"/>
              </a:ext>
            </a:extLst>
          </p:cNvPr>
          <p:cNvSpPr/>
          <p:nvPr/>
        </p:nvSpPr>
        <p:spPr>
          <a:xfrm>
            <a:off x="6623092" y="2015506"/>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008781E0-044A-A828-210B-F03E69FBB12A}"/>
              </a:ext>
            </a:extLst>
          </p:cNvPr>
          <p:cNvSpPr/>
          <p:nvPr/>
        </p:nvSpPr>
        <p:spPr>
          <a:xfrm>
            <a:off x="11488615" y="12687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F7ECF472-B561-C92F-B342-F2179802853F}"/>
              </a:ext>
            </a:extLst>
          </p:cNvPr>
          <p:cNvSpPr/>
          <p:nvPr/>
        </p:nvSpPr>
        <p:spPr>
          <a:xfrm>
            <a:off x="11488615" y="19849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4159856" y="27165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266B3D84-4D17-1EFF-0D78-D5B481081ED3}"/>
              </a:ext>
            </a:extLst>
          </p:cNvPr>
          <p:cNvSpPr/>
          <p:nvPr/>
        </p:nvSpPr>
        <p:spPr>
          <a:xfrm>
            <a:off x="4155260" y="12687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32">
            <a:extLst>
              <a:ext uri="{FF2B5EF4-FFF2-40B4-BE49-F238E27FC236}">
                <a16:creationId xmlns:a16="http://schemas.microsoft.com/office/drawing/2014/main" id="{8ADC5D5A-98E0-BC4A-4612-307DB9C1E253}"/>
              </a:ext>
            </a:extLst>
          </p:cNvPr>
          <p:cNvSpPr/>
          <p:nvPr/>
        </p:nvSpPr>
        <p:spPr>
          <a:xfrm>
            <a:off x="11488615" y="4171203"/>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A5369BC2-0338-6B01-587E-E1C8FFD5F526}"/>
              </a:ext>
            </a:extLst>
          </p:cNvPr>
          <p:cNvSpPr/>
          <p:nvPr/>
        </p:nvSpPr>
        <p:spPr>
          <a:xfrm>
            <a:off x="4138285" y="494121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8C3BDBA4-B0A8-82CA-26C5-8E550C965B20}"/>
              </a:ext>
            </a:extLst>
          </p:cNvPr>
          <p:cNvSpPr/>
          <p:nvPr/>
        </p:nvSpPr>
        <p:spPr>
          <a:xfrm>
            <a:off x="4155261" y="34785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A0D60591-2EF2-3FC9-716C-7F5B8526B41D}"/>
              </a:ext>
            </a:extLst>
          </p:cNvPr>
          <p:cNvSpPr/>
          <p:nvPr/>
        </p:nvSpPr>
        <p:spPr>
          <a:xfrm>
            <a:off x="4138285" y="4171203"/>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a:t>
            </a:r>
          </a:p>
        </p:txBody>
      </p:sp>
      <p:sp>
        <p:nvSpPr>
          <p:cNvPr id="39" name="Oval 38">
            <a:extLst>
              <a:ext uri="{FF2B5EF4-FFF2-40B4-BE49-F238E27FC236}">
                <a16:creationId xmlns:a16="http://schemas.microsoft.com/office/drawing/2014/main" id="{A0C55B43-EFCD-485A-4716-96265F0303ED}"/>
              </a:ext>
            </a:extLst>
          </p:cNvPr>
          <p:cNvSpPr/>
          <p:nvPr/>
        </p:nvSpPr>
        <p:spPr>
          <a:xfrm>
            <a:off x="9038914" y="27334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40" name="Oval 39">
            <a:extLst>
              <a:ext uri="{FF2B5EF4-FFF2-40B4-BE49-F238E27FC236}">
                <a16:creationId xmlns:a16="http://schemas.microsoft.com/office/drawing/2014/main" id="{DECAEAFE-D488-BFFD-4819-36591A2EBA1C}"/>
              </a:ext>
            </a:extLst>
          </p:cNvPr>
          <p:cNvSpPr/>
          <p:nvPr/>
        </p:nvSpPr>
        <p:spPr>
          <a:xfrm>
            <a:off x="11488615" y="494121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973F5531-2073-3186-423D-B0325BBE76C3}"/>
              </a:ext>
            </a:extLst>
          </p:cNvPr>
          <p:cNvSpPr/>
          <p:nvPr/>
        </p:nvSpPr>
        <p:spPr>
          <a:xfrm>
            <a:off x="9038914" y="3448000"/>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blue 1">
            <a:extLst>
              <a:ext uri="{FF2B5EF4-FFF2-40B4-BE49-F238E27FC236}">
                <a16:creationId xmlns:a16="http://schemas.microsoft.com/office/drawing/2014/main" id="{CB0ABD8E-CE35-19EF-87A5-0C1CB19029D7}"/>
              </a:ext>
            </a:extLst>
          </p:cNvPr>
          <p:cNvSpPr/>
          <p:nvPr/>
        </p:nvSpPr>
        <p:spPr>
          <a:xfrm>
            <a:off x="6600071" y="2762284"/>
            <a:ext cx="576079" cy="576079"/>
          </a:xfrm>
          <a:prstGeom prst="ellipse">
            <a:avLst/>
          </a:prstGeom>
          <a:noFill/>
          <a:ln>
            <a:solidFill>
              <a:schemeClr val="bg1"/>
            </a:solidFill>
            <a:prstDash val="sysDash"/>
          </a:ln>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B345D722-AD35-2FCB-01A6-8E3844D29466}"/>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9DAF685-23F1-2DFA-05D3-6F0AF141493B}"/>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3178646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12960"/>
          </a:xfrm>
          <a:prstGeom prst="rect">
            <a:avLst/>
          </a:prstGeom>
          <a:blipFill dpi="0" rotWithShape="1">
            <a:blip r:embed="rId4"/>
            <a:srcRect/>
            <a:stretch>
              <a:fillRect/>
            </a:stretch>
          </a:blipFill>
          <a:ln>
            <a:solidFill>
              <a:schemeClr val="accent2">
                <a:lumMod val="50000"/>
              </a:schemeClr>
            </a:solidFill>
          </a:ln>
          <a:effectLst>
            <a:outerShdw blurRad="50800" dist="50800" dir="5400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grpSp>
        <p:nvGrpSpPr>
          <p:cNvPr id="34" name="FRETS">
            <a:extLst>
              <a:ext uri="{FF2B5EF4-FFF2-40B4-BE49-F238E27FC236}">
                <a16:creationId xmlns:a16="http://schemas.microsoft.com/office/drawing/2014/main" id="{9B464DED-F0B8-C5A0-582A-356AFE9868D2}"/>
              </a:ext>
            </a:extLst>
          </p:cNvPr>
          <p:cNvGrpSpPr/>
          <p:nvPr/>
        </p:nvGrpSpPr>
        <p:grpSpPr>
          <a:xfrm>
            <a:off x="-50114" y="1196690"/>
            <a:ext cx="12276148" cy="4328198"/>
            <a:chOff x="-50114" y="980660"/>
            <a:chExt cx="12276148" cy="4896680"/>
          </a:xfrm>
        </p:grpSpPr>
        <p:sp>
          <p:nvSpPr>
            <p:cNvPr id="13" name="Rounded Rectangle 12">
              <a:extLst>
                <a:ext uri="{FF2B5EF4-FFF2-40B4-BE49-F238E27FC236}">
                  <a16:creationId xmlns:a16="http://schemas.microsoft.com/office/drawing/2014/main" id="{1522D245-DEFC-4869-2862-5C14426EC9C6}"/>
                </a:ext>
              </a:extLst>
            </p:cNvPr>
            <p:cNvSpPr/>
            <p:nvPr/>
          </p:nvSpPr>
          <p:spPr>
            <a:xfrm>
              <a:off x="4802738"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5" name="Rounded Rectangle 14">
              <a:extLst>
                <a:ext uri="{FF2B5EF4-FFF2-40B4-BE49-F238E27FC236}">
                  <a16:creationId xmlns:a16="http://schemas.microsoft.com/office/drawing/2014/main" id="{10A17216-2AFC-2FBC-CEE4-8138B85807E2}"/>
                </a:ext>
              </a:extLst>
            </p:cNvPr>
            <p:cNvSpPr/>
            <p:nvPr/>
          </p:nvSpPr>
          <p:spPr>
            <a:xfrm>
              <a:off x="-5011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6" name="Rounded Rectangle 15">
              <a:extLst>
                <a:ext uri="{FF2B5EF4-FFF2-40B4-BE49-F238E27FC236}">
                  <a16:creationId xmlns:a16="http://schemas.microsoft.com/office/drawing/2014/main" id="{173982EE-8815-EC41-F4AD-0C885EBC3A56}"/>
                </a:ext>
              </a:extLst>
            </p:cNvPr>
            <p:cNvSpPr/>
            <p:nvPr/>
          </p:nvSpPr>
          <p:spPr>
            <a:xfrm>
              <a:off x="722916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7" name="Rounded Rectangle 16">
              <a:extLst>
                <a:ext uri="{FF2B5EF4-FFF2-40B4-BE49-F238E27FC236}">
                  <a16:creationId xmlns:a16="http://schemas.microsoft.com/office/drawing/2014/main" id="{BC475214-30C3-A86E-9657-FF03EFDCC8EE}"/>
                </a:ext>
              </a:extLst>
            </p:cNvPr>
            <p:cNvSpPr/>
            <p:nvPr/>
          </p:nvSpPr>
          <p:spPr>
            <a:xfrm>
              <a:off x="9655590"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9" name="Rounded Rectangle 18">
              <a:extLst>
                <a:ext uri="{FF2B5EF4-FFF2-40B4-BE49-F238E27FC236}">
                  <a16:creationId xmlns:a16="http://schemas.microsoft.com/office/drawing/2014/main" id="{56FA7109-A7A6-EE76-0713-01826934124F}"/>
                </a:ext>
              </a:extLst>
            </p:cNvPr>
            <p:cNvSpPr/>
            <p:nvPr/>
          </p:nvSpPr>
          <p:spPr>
            <a:xfrm>
              <a:off x="1208201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20" name="Rounded Rectangle 19">
              <a:extLst>
                <a:ext uri="{FF2B5EF4-FFF2-40B4-BE49-F238E27FC236}">
                  <a16:creationId xmlns:a16="http://schemas.microsoft.com/office/drawing/2014/main" id="{306065CC-7CC9-2CD5-BD1F-56F0FFEBC581}"/>
                </a:ext>
              </a:extLst>
            </p:cNvPr>
            <p:cNvSpPr/>
            <p:nvPr/>
          </p:nvSpPr>
          <p:spPr>
            <a:xfrm>
              <a:off x="2376312"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48473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1144959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strike="noStrike" kern="1200" cap="none" spc="0" normalizeH="0" baseline="3000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WELCOME TO </a:t>
            </a:r>
            <a:r>
              <a:rPr kumimoji="0" lang="en-US" sz="3600" b="1"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PLAYING BLUES GUITAR AT HOME</a:t>
            </a:r>
          </a:p>
        </p:txBody>
      </p:sp>
      <p:grpSp>
        <p:nvGrpSpPr>
          <p:cNvPr id="53" name="dots clear" hidden="1">
            <a:extLst>
              <a:ext uri="{FF2B5EF4-FFF2-40B4-BE49-F238E27FC236}">
                <a16:creationId xmlns:a16="http://schemas.microsoft.com/office/drawing/2014/main" id="{779F9409-9E7B-F30C-6639-06FFB0FC7EA3}"/>
              </a:ext>
            </a:extLst>
          </p:cNvPr>
          <p:cNvGrpSpPr/>
          <p:nvPr/>
        </p:nvGrpSpPr>
        <p:grpSpPr>
          <a:xfrm>
            <a:off x="1716861" y="1276340"/>
            <a:ext cx="7907629" cy="3486919"/>
            <a:chOff x="1716861" y="1276340"/>
            <a:chExt cx="7907629" cy="3486919"/>
          </a:xfrm>
        </p:grpSpPr>
        <p:sp>
          <p:nvSpPr>
            <p:cNvPr id="50" name="clear 5">
              <a:extLst>
                <a:ext uri="{FF2B5EF4-FFF2-40B4-BE49-F238E27FC236}">
                  <a16:creationId xmlns:a16="http://schemas.microsoft.com/office/drawing/2014/main" id="{1A5CE4B2-42A2-0C72-57A6-8D8926E5091B}"/>
                </a:ext>
              </a:extLst>
            </p:cNvPr>
            <p:cNvSpPr/>
            <p:nvPr/>
          </p:nvSpPr>
          <p:spPr>
            <a:xfrm>
              <a:off x="904841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65936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a:extLst>
              <a:ext uri="{FF2B5EF4-FFF2-40B4-BE49-F238E27FC236}">
                <a16:creationId xmlns:a16="http://schemas.microsoft.com/office/drawing/2014/main" id="{D5505F95-23D8-A417-22E8-2A77B77D49CC}"/>
              </a:ext>
            </a:extLst>
          </p:cNvPr>
          <p:cNvSpPr/>
          <p:nvPr/>
        </p:nvSpPr>
        <p:spPr>
          <a:xfrm>
            <a:off x="3741566" y="1333112"/>
            <a:ext cx="4719403" cy="4040158"/>
          </a:xfrm>
          <a:prstGeom prst="round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US" sz="4200" b="1" dirty="0">
                <a:effectLst>
                  <a:outerShdw blurRad="50800" dist="38100" dir="2700000" algn="tl" rotWithShape="0">
                    <a:prstClr val="black"/>
                  </a:outerShdw>
                </a:effectLst>
                <a:latin typeface="Arial Rounded MT Bold" panose="020F0704030504030204" pitchFamily="34" charset="77"/>
                <a:cs typeface="Arial" panose="020B0604020202020204" pitchFamily="34" charset="0"/>
              </a:rPr>
              <a:t>BAGS AND STUFF ON THE DESKS</a:t>
            </a:r>
          </a:p>
        </p:txBody>
      </p:sp>
      <p:sp>
        <p:nvSpPr>
          <p:cNvPr id="27" name="Rounded Rectangle 26">
            <a:extLst>
              <a:ext uri="{FF2B5EF4-FFF2-40B4-BE49-F238E27FC236}">
                <a16:creationId xmlns:a16="http://schemas.microsoft.com/office/drawing/2014/main" id="{4F16877B-3965-E711-A595-8F99FB47F1BD}"/>
              </a:ext>
            </a:extLst>
          </p:cNvPr>
          <p:cNvSpPr/>
          <p:nvPr/>
        </p:nvSpPr>
        <p:spPr>
          <a:xfrm>
            <a:off x="187812" y="1333112"/>
            <a:ext cx="3459848" cy="4040158"/>
          </a:xfrm>
          <a:prstGeom prst="round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en-US" sz="4200" b="1" dirty="0">
                <a:effectLst>
                  <a:outerShdw blurRad="50800" dist="38100" dir="2700000" algn="tl" rotWithShape="0">
                    <a:prstClr val="black"/>
                  </a:outerShdw>
                </a:effectLst>
                <a:latin typeface="Arial Rounded MT Bold" panose="020F0704030504030204" pitchFamily="34" charset="77"/>
                <a:cs typeface="Arial" panose="020B0604020202020204" pitchFamily="34" charset="0"/>
              </a:rPr>
              <a:t>NAME ON MASKING TAPE</a:t>
            </a:r>
          </a:p>
        </p:txBody>
      </p:sp>
      <p:sp>
        <p:nvSpPr>
          <p:cNvPr id="42" name="Rounded Rectangle 41">
            <a:extLst>
              <a:ext uri="{FF2B5EF4-FFF2-40B4-BE49-F238E27FC236}">
                <a16:creationId xmlns:a16="http://schemas.microsoft.com/office/drawing/2014/main" id="{82612343-93EB-3D6B-86C6-99726C292BC6}"/>
              </a:ext>
            </a:extLst>
          </p:cNvPr>
          <p:cNvSpPr/>
          <p:nvPr/>
        </p:nvSpPr>
        <p:spPr>
          <a:xfrm>
            <a:off x="8544340" y="1333112"/>
            <a:ext cx="3454303" cy="4040158"/>
          </a:xfrm>
          <a:prstGeom prst="round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lnSpc>
                <a:spcPct val="150000"/>
              </a:lnSpc>
            </a:pPr>
            <a:r>
              <a:rPr lang="en-US" sz="4200" b="1" dirty="0">
                <a:effectLst>
                  <a:outerShdw blurRad="50800" dist="38100" dir="2700000" algn="tl" rotWithShape="0">
                    <a:prstClr val="black"/>
                  </a:outerShdw>
                </a:effectLst>
                <a:latin typeface="Arial Rounded MT Bold" panose="020F0704030504030204" pitchFamily="34" charset="77"/>
                <a:cs typeface="Arial" panose="020B0604020202020204" pitchFamily="34" charset="0"/>
              </a:rPr>
              <a:t>BEND BACK ANY STRINGS ON MACHINE HEAD</a:t>
            </a:r>
          </a:p>
        </p:txBody>
      </p:sp>
      <p:sp>
        <p:nvSpPr>
          <p:cNvPr id="54" name="Action Button: Beginning 53">
            <a:hlinkClick r:id="" action="ppaction://hlinkshowjump?jump=firstslide" highlightClick="1">
              <a:snd r:embed="rId3" name="whoosh.wav"/>
            </a:hlinkClick>
            <a:extLst>
              <a:ext uri="{FF2B5EF4-FFF2-40B4-BE49-F238E27FC236}">
                <a16:creationId xmlns:a16="http://schemas.microsoft.com/office/drawing/2014/main" id="{DF0967D5-DD32-466E-F176-907E30A88F82}"/>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9F08445-E49C-789C-BDB2-BCC3023EEF9C}"/>
              </a:ext>
            </a:extLst>
          </p:cNvPr>
          <p:cNvSpPr/>
          <p:nvPr/>
        </p:nvSpPr>
        <p:spPr>
          <a:xfrm>
            <a:off x="93906" y="887415"/>
            <a:ext cx="1622955" cy="597315"/>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Rounded MT Bold" panose="020F0704030504030204" pitchFamily="34" charset="77"/>
              </a:rPr>
              <a:t>PLEASE</a:t>
            </a:r>
          </a:p>
        </p:txBody>
      </p:sp>
    </p:spTree>
    <p:extLst>
      <p:ext uri="{BB962C8B-B14F-4D97-AF65-F5344CB8AC3E}">
        <p14:creationId xmlns:p14="http://schemas.microsoft.com/office/powerpoint/2010/main" val="1100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0-#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whoosh.wav"/>
                                        </p:tgtEl>
                                      </p:cMediaNode>
                                    </p:audio>
                                  </p:sub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12960"/>
          </a:xfrm>
          <a:prstGeom prst="rect">
            <a:avLst/>
          </a:prstGeom>
          <a:blipFill dpi="0" rotWithShape="1">
            <a:blip r:embed="rId4"/>
            <a:srcRect/>
            <a:stretch>
              <a:fillRect/>
            </a:stretch>
          </a:blipFill>
          <a:ln>
            <a:solidFill>
              <a:schemeClr val="accent2">
                <a:lumMod val="50000"/>
              </a:schemeClr>
            </a:solidFill>
          </a:ln>
          <a:effectLst>
            <a:outerShdw blurRad="50800" dist="50800" dir="5400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grpSp>
        <p:nvGrpSpPr>
          <p:cNvPr id="34" name="FRETS">
            <a:extLst>
              <a:ext uri="{FF2B5EF4-FFF2-40B4-BE49-F238E27FC236}">
                <a16:creationId xmlns:a16="http://schemas.microsoft.com/office/drawing/2014/main" id="{9B464DED-F0B8-C5A0-582A-356AFE9868D2}"/>
              </a:ext>
            </a:extLst>
          </p:cNvPr>
          <p:cNvGrpSpPr/>
          <p:nvPr/>
        </p:nvGrpSpPr>
        <p:grpSpPr>
          <a:xfrm>
            <a:off x="-50114" y="1196690"/>
            <a:ext cx="12276148" cy="4328198"/>
            <a:chOff x="-50114" y="980660"/>
            <a:chExt cx="12276148" cy="4896680"/>
          </a:xfrm>
        </p:grpSpPr>
        <p:sp>
          <p:nvSpPr>
            <p:cNvPr id="13" name="Rounded Rectangle 12">
              <a:extLst>
                <a:ext uri="{FF2B5EF4-FFF2-40B4-BE49-F238E27FC236}">
                  <a16:creationId xmlns:a16="http://schemas.microsoft.com/office/drawing/2014/main" id="{1522D245-DEFC-4869-2862-5C14426EC9C6}"/>
                </a:ext>
              </a:extLst>
            </p:cNvPr>
            <p:cNvSpPr/>
            <p:nvPr/>
          </p:nvSpPr>
          <p:spPr>
            <a:xfrm>
              <a:off x="4802738"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5" name="Rounded Rectangle 14">
              <a:extLst>
                <a:ext uri="{FF2B5EF4-FFF2-40B4-BE49-F238E27FC236}">
                  <a16:creationId xmlns:a16="http://schemas.microsoft.com/office/drawing/2014/main" id="{10A17216-2AFC-2FBC-CEE4-8138B85807E2}"/>
                </a:ext>
              </a:extLst>
            </p:cNvPr>
            <p:cNvSpPr/>
            <p:nvPr/>
          </p:nvSpPr>
          <p:spPr>
            <a:xfrm>
              <a:off x="-5011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6" name="Rounded Rectangle 15">
              <a:extLst>
                <a:ext uri="{FF2B5EF4-FFF2-40B4-BE49-F238E27FC236}">
                  <a16:creationId xmlns:a16="http://schemas.microsoft.com/office/drawing/2014/main" id="{173982EE-8815-EC41-F4AD-0C885EBC3A56}"/>
                </a:ext>
              </a:extLst>
            </p:cNvPr>
            <p:cNvSpPr/>
            <p:nvPr/>
          </p:nvSpPr>
          <p:spPr>
            <a:xfrm>
              <a:off x="722916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7" name="Rounded Rectangle 16">
              <a:extLst>
                <a:ext uri="{FF2B5EF4-FFF2-40B4-BE49-F238E27FC236}">
                  <a16:creationId xmlns:a16="http://schemas.microsoft.com/office/drawing/2014/main" id="{BC475214-30C3-A86E-9657-FF03EFDCC8EE}"/>
                </a:ext>
              </a:extLst>
            </p:cNvPr>
            <p:cNvSpPr/>
            <p:nvPr/>
          </p:nvSpPr>
          <p:spPr>
            <a:xfrm>
              <a:off x="9655590"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19" name="Rounded Rectangle 18">
              <a:extLst>
                <a:ext uri="{FF2B5EF4-FFF2-40B4-BE49-F238E27FC236}">
                  <a16:creationId xmlns:a16="http://schemas.microsoft.com/office/drawing/2014/main" id="{56FA7109-A7A6-EE76-0713-01826934124F}"/>
                </a:ext>
              </a:extLst>
            </p:cNvPr>
            <p:cNvSpPr/>
            <p:nvPr/>
          </p:nvSpPr>
          <p:spPr>
            <a:xfrm>
              <a:off x="12082014"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sp>
          <p:nvSpPr>
            <p:cNvPr id="20" name="Rounded Rectangle 19">
              <a:extLst>
                <a:ext uri="{FF2B5EF4-FFF2-40B4-BE49-F238E27FC236}">
                  <a16:creationId xmlns:a16="http://schemas.microsoft.com/office/drawing/2014/main" id="{306065CC-7CC9-2CD5-BD1F-56F0FFEBC581}"/>
                </a:ext>
              </a:extLst>
            </p:cNvPr>
            <p:cNvSpPr/>
            <p:nvPr/>
          </p:nvSpPr>
          <p:spPr>
            <a:xfrm>
              <a:off x="2376312" y="980660"/>
              <a:ext cx="144020" cy="4896680"/>
            </a:xfrm>
            <a:prstGeom prst="roundRect">
              <a:avLst/>
            </a:prstGeom>
            <a:blipFill dpi="0" rotWithShape="1">
              <a:blip r:embed="rId5">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Arial Rounded MT Bold" panose="020F0704030504030204" pitchFamily="34" charset="77"/>
              </a:endParaRPr>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48473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1144959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strike="noStrike" kern="1200" cap="none" spc="0" normalizeH="0" baseline="3000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a:t>
            </a:r>
            <a:r>
              <a:rPr kumimoji="0" lang="en-US" sz="3600" b="1"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INTRODUCTIONS</a:t>
            </a:r>
          </a:p>
        </p:txBody>
      </p:sp>
      <p:grpSp>
        <p:nvGrpSpPr>
          <p:cNvPr id="53" name="dots clear" hidden="1">
            <a:extLst>
              <a:ext uri="{FF2B5EF4-FFF2-40B4-BE49-F238E27FC236}">
                <a16:creationId xmlns:a16="http://schemas.microsoft.com/office/drawing/2014/main" id="{779F9409-9E7B-F30C-6639-06FFB0FC7EA3}"/>
              </a:ext>
            </a:extLst>
          </p:cNvPr>
          <p:cNvGrpSpPr/>
          <p:nvPr/>
        </p:nvGrpSpPr>
        <p:grpSpPr>
          <a:xfrm>
            <a:off x="1716861" y="1276340"/>
            <a:ext cx="7907629" cy="3486919"/>
            <a:chOff x="1716861" y="1276340"/>
            <a:chExt cx="7907629" cy="3486919"/>
          </a:xfrm>
        </p:grpSpPr>
        <p:sp>
          <p:nvSpPr>
            <p:cNvPr id="50" name="clear 5">
              <a:extLst>
                <a:ext uri="{FF2B5EF4-FFF2-40B4-BE49-F238E27FC236}">
                  <a16:creationId xmlns:a16="http://schemas.microsoft.com/office/drawing/2014/main" id="{1A5CE4B2-42A2-0C72-57A6-8D8926E5091B}"/>
                </a:ext>
              </a:extLst>
            </p:cNvPr>
            <p:cNvSpPr/>
            <p:nvPr/>
          </p:nvSpPr>
          <p:spPr>
            <a:xfrm>
              <a:off x="904841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65936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a:extLst>
              <a:ext uri="{FF2B5EF4-FFF2-40B4-BE49-F238E27FC236}">
                <a16:creationId xmlns:a16="http://schemas.microsoft.com/office/drawing/2014/main" id="{D5505F95-23D8-A417-22E8-2A77B77D49CC}"/>
              </a:ext>
            </a:extLst>
          </p:cNvPr>
          <p:cNvSpPr/>
          <p:nvPr/>
        </p:nvSpPr>
        <p:spPr>
          <a:xfrm>
            <a:off x="57901" y="1088297"/>
            <a:ext cx="12051347" cy="5725173"/>
          </a:xfrm>
          <a:prstGeom prst="roundRect">
            <a:avLst>
              <a:gd name="adj" fmla="val 2415"/>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normAutofit/>
          </a:bodyPr>
          <a:lstStyle/>
          <a:p>
            <a:pPr marL="457200" indent="-457200">
              <a:lnSpc>
                <a:spcPct val="110000"/>
              </a:lnSpc>
              <a:spcBef>
                <a:spcPts val="2400"/>
              </a:spcBef>
              <a:buFont typeface="Arial" panose="020B0604020202020204" pitchFamily="34" charset="0"/>
              <a:buChar char="•"/>
            </a:pPr>
            <a:r>
              <a:rPr lang="en-US" sz="6000" b="1" dirty="0">
                <a:solidFill>
                  <a:schemeClr val="bg1"/>
                </a:solidFill>
                <a:effectLst>
                  <a:outerShdw blurRad="50800" dist="38100" dir="2700000" algn="tl" rotWithShape="0">
                    <a:prstClr val="black"/>
                  </a:outerShdw>
                </a:effectLst>
                <a:latin typeface="Arial Rounded MT Bold" panose="020F0704030504030204" pitchFamily="34" charset="77"/>
                <a:cs typeface="Arial" panose="020B0604020202020204" pitchFamily="34" charset="0"/>
              </a:rPr>
              <a:t>PLEASE SHARE YOUR NAME AND WHY YOU ARE HERE</a:t>
            </a:r>
          </a:p>
          <a:p>
            <a:pPr marL="457200" indent="-457200">
              <a:lnSpc>
                <a:spcPct val="110000"/>
              </a:lnSpc>
              <a:spcBef>
                <a:spcPts val="2400"/>
              </a:spcBef>
              <a:buFont typeface="Arial" panose="020B0604020202020204" pitchFamily="34" charset="0"/>
              <a:buChar char="•"/>
            </a:pPr>
            <a:r>
              <a:rPr lang="en-US" sz="6000" b="1" dirty="0">
                <a:solidFill>
                  <a:schemeClr val="bg1"/>
                </a:solidFill>
                <a:effectLst>
                  <a:outerShdw blurRad="50800" dist="38100" dir="2700000" algn="tl" rotWithShape="0">
                    <a:prstClr val="black"/>
                  </a:outerShdw>
                </a:effectLst>
                <a:latin typeface="Arial Rounded MT Bold" panose="020F0704030504030204" pitchFamily="34" charset="77"/>
                <a:cs typeface="Arial" panose="020B0604020202020204" pitchFamily="34" charset="0"/>
              </a:rPr>
              <a:t>INFORM US OF WHAT KEY QUESTION YOU HAVE</a:t>
            </a:r>
          </a:p>
        </p:txBody>
      </p:sp>
      <p:sp>
        <p:nvSpPr>
          <p:cNvPr id="54" name="Action Button: Beginning 53">
            <a:hlinkClick r:id="" action="ppaction://hlinkshowjump?jump=firstslide" highlightClick="1">
              <a:snd r:embed="rId3" name="whoosh.wav"/>
            </a:hlinkClick>
            <a:extLst>
              <a:ext uri="{FF2B5EF4-FFF2-40B4-BE49-F238E27FC236}">
                <a16:creationId xmlns:a16="http://schemas.microsoft.com/office/drawing/2014/main" id="{DF0967D5-DD32-466E-F176-907E30A88F82}"/>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9910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afterEffect" p14:presetBounceEnd="50000">
                                      <p:stCondLst>
                                        <p:cond delay="6000"/>
                                      </p:stCondLst>
                                      <p:childTnLst>
                                        <p:set>
                                          <p:cBhvr>
                                            <p:cTn id="6" dur="1" fill="hold">
                                              <p:stCondLst>
                                                <p:cond delay="0"/>
                                              </p:stCondLst>
                                            </p:cTn>
                                            <p:tgtEl>
                                              <p:spTgt spid="26">
                                                <p:bg/>
                                              </p:spTgt>
                                            </p:tgtEl>
                                            <p:attrNameLst>
                                              <p:attrName>style.visibility</p:attrName>
                                            </p:attrNameLst>
                                          </p:cBhvr>
                                          <p:to>
                                            <p:strVal val="visible"/>
                                          </p:to>
                                        </p:set>
                                        <p:anim calcmode="lin" valueType="num" p14:bounceEnd="50000">
                                          <p:cBhvr additive="base">
                                            <p:cTn id="7" dur="500" fill="hold"/>
                                            <p:tgtEl>
                                              <p:spTgt spid="26">
                                                <p:bg/>
                                              </p:spTgt>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26">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p:stCondLst>
                                  <p:cond delay="6500"/>
                                </p:stCondLst>
                                <p:childTnLst>
                                  <p:par>
                                    <p:cTn id="10" presetID="2" presetClass="entr" presetSubtype="8" accel="50000" fill="hold" grpId="0" nodeType="afterEffect" p14:presetBounceEnd="50000">
                                      <p:stCondLst>
                                        <p:cond delay="6000"/>
                                      </p:stCondLst>
                                      <p:iterate type="wd">
                                        <p:tmPct val="10000"/>
                                      </p:iterate>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14:bounceEnd="50000">
                                          <p:cBhvr additive="base">
                                            <p:cTn id="12" dur="500" fill="hold"/>
                                            <p:tgtEl>
                                              <p:spTgt spid="26">
                                                <p:txEl>
                                                  <p:pRg st="0" end="0"/>
                                                </p:txEl>
                                              </p:spTgt>
                                            </p:tgtEl>
                                            <p:attrNameLst>
                                              <p:attrName>ppt_x</p:attrName>
                                            </p:attrNameLst>
                                          </p:cBhvr>
                                          <p:tavLst>
                                            <p:tav tm="0">
                                              <p:val>
                                                <p:strVal val="0-#ppt_w/2"/>
                                              </p:val>
                                            </p:tav>
                                            <p:tav tm="100000">
                                              <p:val>
                                                <p:strVal val="#ppt_x"/>
                                              </p:val>
                                            </p:tav>
                                          </p:tavLst>
                                        </p:anim>
                                        <p:anim calcmode="lin" valueType="num" p14:bounceEnd="50000">
                                          <p:cBhvr additive="base">
                                            <p:cTn id="13" dur="500" fill="hold"/>
                                            <p:tgtEl>
                                              <p:spTgt spid="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par>
                              <p:cTn id="14" fill="hold">
                                <p:stCondLst>
                                  <p:cond delay="13400"/>
                                </p:stCondLst>
                                <p:childTnLst>
                                  <p:par>
                                    <p:cTn id="15" presetID="2" presetClass="entr" presetSubtype="8" accel="50000" fill="hold" grpId="0" nodeType="afterEffect" p14:presetBounceEnd="50000">
                                      <p:stCondLst>
                                        <p:cond delay="6000"/>
                                      </p:stCondLst>
                                      <p:iterate type="wd">
                                        <p:tmPct val="10000"/>
                                      </p:iterate>
                                      <p:childTnLst>
                                        <p:set>
                                          <p:cBhvr>
                                            <p:cTn id="16" dur="1" fill="hold">
                                              <p:stCondLst>
                                                <p:cond delay="0"/>
                                              </p:stCondLst>
                                            </p:cTn>
                                            <p:tgtEl>
                                              <p:spTgt spid="26">
                                                <p:txEl>
                                                  <p:pRg st="1" end="1"/>
                                                </p:txEl>
                                              </p:spTgt>
                                            </p:tgtEl>
                                            <p:attrNameLst>
                                              <p:attrName>style.visibility</p:attrName>
                                            </p:attrNameLst>
                                          </p:cBhvr>
                                          <p:to>
                                            <p:strVal val="visible"/>
                                          </p:to>
                                        </p:set>
                                        <p:anim calcmode="lin" valueType="num" p14:bounceEnd="50000">
                                          <p:cBhvr additive="base">
                                            <p:cTn id="17" dur="500" fill="hold"/>
                                            <p:tgtEl>
                                              <p:spTgt spid="26">
                                                <p:txEl>
                                                  <p:pRg st="1" end="1"/>
                                                </p:txEl>
                                              </p:spTgt>
                                            </p:tgtEl>
                                            <p:attrNameLst>
                                              <p:attrName>ppt_x</p:attrName>
                                            </p:attrNameLst>
                                          </p:cBhvr>
                                          <p:tavLst>
                                            <p:tav tm="0">
                                              <p:val>
                                                <p:strVal val="0-#ppt_w/2"/>
                                              </p:val>
                                            </p:tav>
                                            <p:tav tm="100000">
                                              <p:val>
                                                <p:strVal val="#ppt_x"/>
                                              </p:val>
                                            </p:tav>
                                          </p:tavLst>
                                        </p:anim>
                                        <p:anim calcmode="lin" valueType="num" p14:bounceEnd="50000">
                                          <p:cBhvr additive="base">
                                            <p:cTn id="18" dur="500" fill="hold"/>
                                            <p:tgtEl>
                                              <p:spTgt spid="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afterEffect">
                                      <p:stCondLst>
                                        <p:cond delay="6000"/>
                                      </p:stCondLst>
                                      <p:childTnLst>
                                        <p:set>
                                          <p:cBhvr>
                                            <p:cTn id="6" dur="1" fill="hold">
                                              <p:stCondLst>
                                                <p:cond delay="0"/>
                                              </p:stCondLst>
                                            </p:cTn>
                                            <p:tgtEl>
                                              <p:spTgt spid="26">
                                                <p:bg/>
                                              </p:spTgt>
                                            </p:tgtEl>
                                            <p:attrNameLst>
                                              <p:attrName>style.visibility</p:attrName>
                                            </p:attrNameLst>
                                          </p:cBhvr>
                                          <p:to>
                                            <p:strVal val="visible"/>
                                          </p:to>
                                        </p:set>
                                        <p:anim calcmode="lin" valueType="num">
                                          <p:cBhvr additive="base">
                                            <p:cTn id="7"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6">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whoosh.wav"/>
                                            </p:tgtEl>
                                          </p:cMediaNode>
                                        </p:audio>
                                      </p:subTnLst>
                                    </p:cTn>
                                  </p:par>
                                </p:childTnLst>
                              </p:cTn>
                            </p:par>
                            <p:par>
                              <p:cTn id="9" fill="hold">
                                <p:stCondLst>
                                  <p:cond delay="6500"/>
                                </p:stCondLst>
                                <p:childTnLst>
                                  <p:par>
                                    <p:cTn id="10" presetID="2" presetClass="entr" presetSubtype="8" accel="50000" fill="hold" grpId="0" nodeType="afterEffect">
                                      <p:stCondLst>
                                        <p:cond delay="6000"/>
                                      </p:stCondLst>
                                      <p:iterate type="wd">
                                        <p:tmPct val="10000"/>
                                      </p:iterate>
                                      <p:childTnLst>
                                        <p:set>
                                          <p:cBhvr>
                                            <p:cTn id="11" dur="1" fill="hold">
                                              <p:stCondLst>
                                                <p:cond delay="0"/>
                                              </p:stCondLst>
                                            </p:cTn>
                                            <p:tgtEl>
                                              <p:spTgt spid="26">
                                                <p:txEl>
                                                  <p:pRg st="0" end="0"/>
                                                </p:txEl>
                                              </p:spTgt>
                                            </p:tgtEl>
                                            <p:attrNameLst>
                                              <p:attrName>style.visibility</p:attrName>
                                            </p:attrNameLst>
                                          </p:cBhvr>
                                          <p:to>
                                            <p:strVal val="visible"/>
                                          </p:to>
                                        </p:set>
                                        <p:anim calcmode="lin" valueType="num">
                                          <p:cBhvr additive="base">
                                            <p:cTn id="12"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6" name="whoosh.wav"/>
                                            </p:tgtEl>
                                          </p:cMediaNode>
                                        </p:audio>
                                      </p:subTnLst>
                                    </p:cTn>
                                  </p:par>
                                </p:childTnLst>
                              </p:cTn>
                            </p:par>
                            <p:par>
                              <p:cTn id="14" fill="hold">
                                <p:stCondLst>
                                  <p:cond delay="13400"/>
                                </p:stCondLst>
                                <p:childTnLst>
                                  <p:par>
                                    <p:cTn id="15" presetID="2" presetClass="entr" presetSubtype="8" accel="50000" fill="hold" grpId="0" nodeType="afterEffect">
                                      <p:stCondLst>
                                        <p:cond delay="6000"/>
                                      </p:stCondLst>
                                      <p:iterate type="wd">
                                        <p:tmPct val="10000"/>
                                      </p:iterate>
                                      <p:childTnLst>
                                        <p:set>
                                          <p:cBhvr>
                                            <p:cTn id="16" dur="1" fill="hold">
                                              <p:stCondLst>
                                                <p:cond delay="0"/>
                                              </p:stCondLst>
                                            </p:cTn>
                                            <p:tgtEl>
                                              <p:spTgt spid="26">
                                                <p:txEl>
                                                  <p:pRg st="1" end="1"/>
                                                </p:txEl>
                                              </p:spTgt>
                                            </p:tgtEl>
                                            <p:attrNameLst>
                                              <p:attrName>style.visibility</p:attrName>
                                            </p:attrNameLst>
                                          </p:cBhvr>
                                          <p:to>
                                            <p:strVal val="visible"/>
                                          </p:to>
                                        </p:set>
                                        <p:anim calcmode="lin" valueType="num">
                                          <p:cBhvr additive="base">
                                            <p:cTn id="17" dur="500" fill="hold"/>
                                            <p:tgtEl>
                                              <p:spTgt spid="2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6"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 name="&lt; THE 7 NOTES GREY">
            <a:extLst>
              <a:ext uri="{FF2B5EF4-FFF2-40B4-BE49-F238E27FC236}">
                <a16:creationId xmlns:a16="http://schemas.microsoft.com/office/drawing/2014/main" id="{5D092955-F1AA-9C1E-31A7-FD5D8D80FBFE}"/>
              </a:ext>
            </a:extLst>
          </p:cNvPr>
          <p:cNvSpPr txBox="1"/>
          <p:nvPr/>
        </p:nvSpPr>
        <p:spPr>
          <a:xfrm>
            <a:off x="10396797" y="1970386"/>
            <a:ext cx="149836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7 NOTES</a:t>
            </a:r>
          </a:p>
        </p:txBody>
      </p:sp>
      <p:sp>
        <p:nvSpPr>
          <p:cNvPr id="128" name="&lt; THE MINOR SCALE GREY">
            <a:extLst>
              <a:ext uri="{FF2B5EF4-FFF2-40B4-BE49-F238E27FC236}">
                <a16:creationId xmlns:a16="http://schemas.microsoft.com/office/drawing/2014/main" id="{060FE9BC-537C-AF61-E29A-9BF3FF229176}"/>
              </a:ext>
            </a:extLst>
          </p:cNvPr>
          <p:cNvSpPr txBox="1"/>
          <p:nvPr/>
        </p:nvSpPr>
        <p:spPr>
          <a:xfrm>
            <a:off x="10396797" y="5173752"/>
            <a:ext cx="1514469"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MINOR SCALE</a:t>
            </a:r>
          </a:p>
        </p:txBody>
      </p:sp>
      <p:sp>
        <p:nvSpPr>
          <p:cNvPr id="134" name="&lt; MINOR PENT GREY">
            <a:extLst>
              <a:ext uri="{FF2B5EF4-FFF2-40B4-BE49-F238E27FC236}">
                <a16:creationId xmlns:a16="http://schemas.microsoft.com/office/drawing/2014/main" id="{2702C25E-75F9-A993-60A3-92A2ACD73820}"/>
              </a:ext>
            </a:extLst>
          </p:cNvPr>
          <p:cNvSpPr txBox="1"/>
          <p:nvPr/>
        </p:nvSpPr>
        <p:spPr>
          <a:xfrm>
            <a:off x="10396797" y="5638701"/>
            <a:ext cx="179520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MINOR PENTATONIC</a:t>
            </a:r>
          </a:p>
        </p:txBody>
      </p:sp>
      <p:sp>
        <p:nvSpPr>
          <p:cNvPr id="149" name="&lt; THE BLUES SCALE GREY">
            <a:extLst>
              <a:ext uri="{FF2B5EF4-FFF2-40B4-BE49-F238E27FC236}">
                <a16:creationId xmlns:a16="http://schemas.microsoft.com/office/drawing/2014/main" id="{D1015FC3-D485-E56D-3DF8-4D4682DDBFC9}"/>
              </a:ext>
            </a:extLst>
          </p:cNvPr>
          <p:cNvSpPr txBox="1"/>
          <p:nvPr/>
        </p:nvSpPr>
        <p:spPr>
          <a:xfrm>
            <a:off x="10396797" y="6134646"/>
            <a:ext cx="179520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BLUES SCALE</a:t>
            </a:r>
          </a:p>
        </p:txBody>
      </p:sp>
      <p:sp>
        <p:nvSpPr>
          <p:cNvPr id="168" name="&lt; THE 12 SEMITONES GREY">
            <a:extLst>
              <a:ext uri="{FF2B5EF4-FFF2-40B4-BE49-F238E27FC236}">
                <a16:creationId xmlns:a16="http://schemas.microsoft.com/office/drawing/2014/main" id="{4BA196C2-1A81-E3BF-758C-4589AAEB1376}"/>
              </a:ext>
            </a:extLst>
          </p:cNvPr>
          <p:cNvSpPr txBox="1"/>
          <p:nvPr/>
        </p:nvSpPr>
        <p:spPr>
          <a:xfrm>
            <a:off x="10396797" y="4653170"/>
            <a:ext cx="167603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12  SEMITONES</a:t>
            </a:r>
          </a:p>
        </p:txBody>
      </p:sp>
      <p:sp>
        <p:nvSpPr>
          <p:cNvPr id="171" name="&lt; THE 12 FRETS GREY">
            <a:extLst>
              <a:ext uri="{FF2B5EF4-FFF2-40B4-BE49-F238E27FC236}">
                <a16:creationId xmlns:a16="http://schemas.microsoft.com/office/drawing/2014/main" id="{36C75CEB-7425-5999-D206-31DD2A390E8A}"/>
              </a:ext>
            </a:extLst>
          </p:cNvPr>
          <p:cNvSpPr txBox="1"/>
          <p:nvPr/>
        </p:nvSpPr>
        <p:spPr>
          <a:xfrm>
            <a:off x="10396797" y="4314918"/>
            <a:ext cx="149836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12 FRETS</a:t>
            </a:r>
          </a:p>
        </p:txBody>
      </p:sp>
      <p:sp>
        <p:nvSpPr>
          <p:cNvPr id="23" name="&lt; THE 6 STRINGS GREY">
            <a:extLst>
              <a:ext uri="{FF2B5EF4-FFF2-40B4-BE49-F238E27FC236}">
                <a16:creationId xmlns:a16="http://schemas.microsoft.com/office/drawing/2014/main" id="{50AE34BE-1C9C-EDF2-E83E-9608B3544979}"/>
              </a:ext>
            </a:extLst>
          </p:cNvPr>
          <p:cNvSpPr txBox="1"/>
          <p:nvPr/>
        </p:nvSpPr>
        <p:spPr>
          <a:xfrm>
            <a:off x="10396797" y="1673013"/>
            <a:ext cx="149836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6 STRINGS</a:t>
            </a:r>
          </a:p>
        </p:txBody>
      </p:sp>
      <p:sp>
        <p:nvSpPr>
          <p:cNvPr id="28" name="&lt; THE 1-4-5 THING GREY">
            <a:extLst>
              <a:ext uri="{FF2B5EF4-FFF2-40B4-BE49-F238E27FC236}">
                <a16:creationId xmlns:a16="http://schemas.microsoft.com/office/drawing/2014/main" id="{5D327C2F-5112-CD82-FDB9-91A289963BC9}"/>
              </a:ext>
            </a:extLst>
          </p:cNvPr>
          <p:cNvSpPr txBox="1"/>
          <p:nvPr/>
        </p:nvSpPr>
        <p:spPr>
          <a:xfrm>
            <a:off x="10387266" y="6630591"/>
            <a:ext cx="149836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1-4-5 THING</a:t>
            </a:r>
          </a:p>
        </p:txBody>
      </p:sp>
      <p:sp>
        <p:nvSpPr>
          <p:cNvPr id="29" name="&lt; THE BLUES NOTE">
            <a:extLst>
              <a:ext uri="{FF2B5EF4-FFF2-40B4-BE49-F238E27FC236}">
                <a16:creationId xmlns:a16="http://schemas.microsoft.com/office/drawing/2014/main" id="{59A69437-0E32-98A3-A919-C7FEF09F2673}"/>
              </a:ext>
            </a:extLst>
          </p:cNvPr>
          <p:cNvSpPr txBox="1"/>
          <p:nvPr/>
        </p:nvSpPr>
        <p:spPr>
          <a:xfrm>
            <a:off x="10396797" y="2267759"/>
            <a:ext cx="149836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BLUES NOTE</a:t>
            </a:r>
          </a:p>
        </p:txBody>
      </p:sp>
      <p:sp>
        <p:nvSpPr>
          <p:cNvPr id="36" name="&lt; THE SPIRAL THING">
            <a:extLst>
              <a:ext uri="{FF2B5EF4-FFF2-40B4-BE49-F238E27FC236}">
                <a16:creationId xmlns:a16="http://schemas.microsoft.com/office/drawing/2014/main" id="{51309985-9FBB-28B1-6283-2D42AE1C9D42}"/>
              </a:ext>
            </a:extLst>
          </p:cNvPr>
          <p:cNvSpPr txBox="1"/>
          <p:nvPr/>
        </p:nvSpPr>
        <p:spPr>
          <a:xfrm>
            <a:off x="10396797" y="1375640"/>
            <a:ext cx="161753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THE SPIRAL THING</a:t>
            </a:r>
          </a:p>
        </p:txBody>
      </p:sp>
      <p:sp>
        <p:nvSpPr>
          <p:cNvPr id="16" name="&lt; TOP 2 STRINGS">
            <a:extLst>
              <a:ext uri="{FF2B5EF4-FFF2-40B4-BE49-F238E27FC236}">
                <a16:creationId xmlns:a16="http://schemas.microsoft.com/office/drawing/2014/main" id="{B379F124-E945-7C78-4DF5-0591C15F74F5}"/>
              </a:ext>
            </a:extLst>
          </p:cNvPr>
          <p:cNvSpPr txBox="1"/>
          <p:nvPr/>
        </p:nvSpPr>
        <p:spPr>
          <a:xfrm>
            <a:off x="10396797" y="6372516"/>
            <a:ext cx="1498363" cy="246221"/>
          </a:xfrm>
          <a:prstGeom prst="rect">
            <a:avLst/>
          </a:prstGeom>
          <a:noFill/>
        </p:spPr>
        <p:txBody>
          <a:bodyPr wrap="square" rtlCol="0">
            <a:spAutoFit/>
          </a:bodyPr>
          <a:lstStyle/>
          <a:p>
            <a:r>
              <a:rPr lang="en-US" sz="1000" b="1" dirty="0">
                <a:solidFill>
                  <a:schemeClr val="accent2">
                    <a:lumMod val="75000"/>
                  </a:schemeClr>
                </a:solidFill>
                <a:latin typeface="Arial Rounded MT Bold" panose="020F0704030504030204" pitchFamily="34" charset="77"/>
              </a:rPr>
              <a:t>&lt; TOP 2 STRINGS</a:t>
            </a:r>
          </a:p>
        </p:txBody>
      </p:sp>
      <p:sp>
        <p:nvSpPr>
          <p:cNvPr id="30" name="&lt; THE MINOR SCALE">
            <a:extLst>
              <a:ext uri="{FF2B5EF4-FFF2-40B4-BE49-F238E27FC236}">
                <a16:creationId xmlns:a16="http://schemas.microsoft.com/office/drawing/2014/main" id="{7D32952D-1BF3-2199-4B81-C1BCB8145FB8}"/>
              </a:ext>
            </a:extLst>
          </p:cNvPr>
          <p:cNvSpPr txBox="1"/>
          <p:nvPr/>
        </p:nvSpPr>
        <p:spPr>
          <a:xfrm>
            <a:off x="10387267" y="5173752"/>
            <a:ext cx="1514469"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MINOR SCALE</a:t>
            </a:r>
          </a:p>
        </p:txBody>
      </p:sp>
      <p:sp>
        <p:nvSpPr>
          <p:cNvPr id="31" name="&lt; MINOR PENTATONIC">
            <a:extLst>
              <a:ext uri="{FF2B5EF4-FFF2-40B4-BE49-F238E27FC236}">
                <a16:creationId xmlns:a16="http://schemas.microsoft.com/office/drawing/2014/main" id="{B8BD2E5A-B7F6-D7EE-97FA-F881F14421E0}"/>
              </a:ext>
            </a:extLst>
          </p:cNvPr>
          <p:cNvSpPr txBox="1"/>
          <p:nvPr/>
        </p:nvSpPr>
        <p:spPr>
          <a:xfrm>
            <a:off x="10387267" y="5638701"/>
            <a:ext cx="179520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MINOR PENTATONIC</a:t>
            </a:r>
          </a:p>
        </p:txBody>
      </p:sp>
      <p:sp>
        <p:nvSpPr>
          <p:cNvPr id="32" name="&lt; THE BLUES SCALE">
            <a:extLst>
              <a:ext uri="{FF2B5EF4-FFF2-40B4-BE49-F238E27FC236}">
                <a16:creationId xmlns:a16="http://schemas.microsoft.com/office/drawing/2014/main" id="{893ED208-1D0F-47A8-7829-E992D808405C}"/>
              </a:ext>
            </a:extLst>
          </p:cNvPr>
          <p:cNvSpPr txBox="1"/>
          <p:nvPr/>
        </p:nvSpPr>
        <p:spPr>
          <a:xfrm>
            <a:off x="10387267" y="6134646"/>
            <a:ext cx="179520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BLUES SCALE</a:t>
            </a:r>
          </a:p>
        </p:txBody>
      </p:sp>
      <p:sp>
        <p:nvSpPr>
          <p:cNvPr id="33" name="&lt; THE 7 NOTES">
            <a:extLst>
              <a:ext uri="{FF2B5EF4-FFF2-40B4-BE49-F238E27FC236}">
                <a16:creationId xmlns:a16="http://schemas.microsoft.com/office/drawing/2014/main" id="{89EEEE7A-093F-A7A1-075C-8B3F9B8BAAB3}"/>
              </a:ext>
            </a:extLst>
          </p:cNvPr>
          <p:cNvSpPr txBox="1"/>
          <p:nvPr/>
        </p:nvSpPr>
        <p:spPr>
          <a:xfrm>
            <a:off x="10387267" y="1970386"/>
            <a:ext cx="149836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7 NOTES</a:t>
            </a:r>
          </a:p>
        </p:txBody>
      </p:sp>
      <p:sp>
        <p:nvSpPr>
          <p:cNvPr id="37" name="&lt; THE 12 SEMITONES">
            <a:extLst>
              <a:ext uri="{FF2B5EF4-FFF2-40B4-BE49-F238E27FC236}">
                <a16:creationId xmlns:a16="http://schemas.microsoft.com/office/drawing/2014/main" id="{D39E71E1-2ED0-5388-3BF6-43119BD3BE85}"/>
              </a:ext>
            </a:extLst>
          </p:cNvPr>
          <p:cNvSpPr txBox="1"/>
          <p:nvPr/>
        </p:nvSpPr>
        <p:spPr>
          <a:xfrm>
            <a:off x="10387267" y="4653170"/>
            <a:ext cx="167603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12  SEMITONES</a:t>
            </a:r>
          </a:p>
        </p:txBody>
      </p:sp>
      <p:sp>
        <p:nvSpPr>
          <p:cNvPr id="38" name="&lt; THE 12 FRETS">
            <a:extLst>
              <a:ext uri="{FF2B5EF4-FFF2-40B4-BE49-F238E27FC236}">
                <a16:creationId xmlns:a16="http://schemas.microsoft.com/office/drawing/2014/main" id="{21F1BA0A-A5F2-FE53-0FCC-2D1C953E81CD}"/>
              </a:ext>
            </a:extLst>
          </p:cNvPr>
          <p:cNvSpPr txBox="1"/>
          <p:nvPr/>
        </p:nvSpPr>
        <p:spPr>
          <a:xfrm>
            <a:off x="10387267" y="4314918"/>
            <a:ext cx="149836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12 FRETS</a:t>
            </a:r>
          </a:p>
        </p:txBody>
      </p:sp>
      <p:sp>
        <p:nvSpPr>
          <p:cNvPr id="39" name="&lt; THE 6 STRINGS">
            <a:extLst>
              <a:ext uri="{FF2B5EF4-FFF2-40B4-BE49-F238E27FC236}">
                <a16:creationId xmlns:a16="http://schemas.microsoft.com/office/drawing/2014/main" id="{C73622C3-593A-D6C0-8363-44A7F14E6084}"/>
              </a:ext>
            </a:extLst>
          </p:cNvPr>
          <p:cNvSpPr txBox="1"/>
          <p:nvPr/>
        </p:nvSpPr>
        <p:spPr>
          <a:xfrm>
            <a:off x="10387267" y="1673013"/>
            <a:ext cx="149836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6 STRINGS</a:t>
            </a:r>
          </a:p>
        </p:txBody>
      </p:sp>
      <p:sp>
        <p:nvSpPr>
          <p:cNvPr id="40" name="&lt; THE 1-4-5 THING">
            <a:extLst>
              <a:ext uri="{FF2B5EF4-FFF2-40B4-BE49-F238E27FC236}">
                <a16:creationId xmlns:a16="http://schemas.microsoft.com/office/drawing/2014/main" id="{3EE28D39-A0EA-AF2A-B39D-6FC944D08719}"/>
              </a:ext>
            </a:extLst>
          </p:cNvPr>
          <p:cNvSpPr txBox="1"/>
          <p:nvPr/>
        </p:nvSpPr>
        <p:spPr>
          <a:xfrm>
            <a:off x="10377737" y="6610386"/>
            <a:ext cx="149836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1-4-5 THING</a:t>
            </a:r>
          </a:p>
        </p:txBody>
      </p:sp>
      <p:sp>
        <p:nvSpPr>
          <p:cNvPr id="41" name="&lt; THE BLUES NOTE">
            <a:extLst>
              <a:ext uri="{FF2B5EF4-FFF2-40B4-BE49-F238E27FC236}">
                <a16:creationId xmlns:a16="http://schemas.microsoft.com/office/drawing/2014/main" id="{6D05F386-E132-F2D2-4251-53CEE2F52B70}"/>
              </a:ext>
            </a:extLst>
          </p:cNvPr>
          <p:cNvSpPr txBox="1"/>
          <p:nvPr/>
        </p:nvSpPr>
        <p:spPr>
          <a:xfrm>
            <a:off x="10387267" y="2267759"/>
            <a:ext cx="149836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BLUES NOTE</a:t>
            </a:r>
          </a:p>
        </p:txBody>
      </p:sp>
      <p:sp>
        <p:nvSpPr>
          <p:cNvPr id="44" name="&lt; THE SPIRAL THING">
            <a:extLst>
              <a:ext uri="{FF2B5EF4-FFF2-40B4-BE49-F238E27FC236}">
                <a16:creationId xmlns:a16="http://schemas.microsoft.com/office/drawing/2014/main" id="{C90C443B-A4B0-1440-23B5-B14445F69E3D}"/>
              </a:ext>
            </a:extLst>
          </p:cNvPr>
          <p:cNvSpPr txBox="1"/>
          <p:nvPr/>
        </p:nvSpPr>
        <p:spPr>
          <a:xfrm>
            <a:off x="10387267" y="1375640"/>
            <a:ext cx="161753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THE SPIRAL THING</a:t>
            </a:r>
          </a:p>
        </p:txBody>
      </p:sp>
      <p:sp>
        <p:nvSpPr>
          <p:cNvPr id="46" name="&lt; TOP 2 STRINGS">
            <a:extLst>
              <a:ext uri="{FF2B5EF4-FFF2-40B4-BE49-F238E27FC236}">
                <a16:creationId xmlns:a16="http://schemas.microsoft.com/office/drawing/2014/main" id="{DEFBAD06-C9C6-A68B-5D7F-642D2A0CA528}"/>
              </a:ext>
            </a:extLst>
          </p:cNvPr>
          <p:cNvSpPr txBox="1"/>
          <p:nvPr/>
        </p:nvSpPr>
        <p:spPr>
          <a:xfrm>
            <a:off x="10387267" y="6372516"/>
            <a:ext cx="1498363" cy="246221"/>
          </a:xfrm>
          <a:prstGeom prst="rect">
            <a:avLst/>
          </a:prstGeom>
          <a:noFill/>
        </p:spPr>
        <p:txBody>
          <a:bodyPr wrap="square" rtlCol="0">
            <a:spAutoFit/>
          </a:bodyPr>
          <a:lstStyle/>
          <a:p>
            <a:r>
              <a:rPr lang="en-US" sz="1000" b="1" dirty="0">
                <a:solidFill>
                  <a:srgbClr val="FFFF00"/>
                </a:solidFill>
                <a:latin typeface="Arial Rounded MT Bold" panose="020F0704030504030204" pitchFamily="34" charset="77"/>
              </a:rPr>
              <a:t>&lt; TOP 2 STRINGS</a:t>
            </a:r>
          </a:p>
        </p:txBody>
      </p:sp>
      <p:sp>
        <p:nvSpPr>
          <p:cNvPr id="3" name="fretboard">
            <a:extLst>
              <a:ext uri="{FF2B5EF4-FFF2-40B4-BE49-F238E27FC236}">
                <a16:creationId xmlns:a16="http://schemas.microsoft.com/office/drawing/2014/main" id="{6B37AA27-76CD-77AF-8D67-958E1779F0E3}"/>
              </a:ext>
            </a:extLst>
          </p:cNvPr>
          <p:cNvSpPr/>
          <p:nvPr/>
        </p:nvSpPr>
        <p:spPr>
          <a:xfrm>
            <a:off x="33650" y="2636890"/>
            <a:ext cx="12124702" cy="1512000"/>
          </a:xfrm>
          <a:prstGeom prst="rect">
            <a:avLst/>
          </a:prstGeom>
          <a:blipFill dpi="0" rotWithShape="1">
            <a:blip r:embed="rId5"/>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FRET SPOTS">
            <a:extLst>
              <a:ext uri="{FF2B5EF4-FFF2-40B4-BE49-F238E27FC236}">
                <a16:creationId xmlns:a16="http://schemas.microsoft.com/office/drawing/2014/main" id="{5C3121AF-FB5D-8914-AFBB-B44942C4BFB9}"/>
              </a:ext>
            </a:extLst>
          </p:cNvPr>
          <p:cNvGrpSpPr/>
          <p:nvPr/>
        </p:nvGrpSpPr>
        <p:grpSpPr>
          <a:xfrm>
            <a:off x="2454466" y="3303708"/>
            <a:ext cx="7446587" cy="197302"/>
            <a:chOff x="2454466" y="3303708"/>
            <a:chExt cx="7446587" cy="197302"/>
          </a:xfrm>
        </p:grpSpPr>
        <p:sp>
          <p:nvSpPr>
            <p:cNvPr id="4" name="Oval 3">
              <a:extLst>
                <a:ext uri="{FF2B5EF4-FFF2-40B4-BE49-F238E27FC236}">
                  <a16:creationId xmlns:a16="http://schemas.microsoft.com/office/drawing/2014/main" id="{0CE61B0D-2BC5-A2A8-AEC8-B3A16F572EA1}"/>
                </a:ext>
              </a:extLst>
            </p:cNvPr>
            <p:cNvSpPr>
              <a:spLocks noChangeAspect="1"/>
            </p:cNvSpPr>
            <p:nvPr/>
          </p:nvSpPr>
          <p:spPr>
            <a:xfrm>
              <a:off x="7337127" y="3356990"/>
              <a:ext cx="123034" cy="123034"/>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B29C8B3-D94C-7AAC-5651-DBDFE5BB4D8E}"/>
                </a:ext>
              </a:extLst>
            </p:cNvPr>
            <p:cNvSpPr>
              <a:spLocks noChangeAspect="1"/>
            </p:cNvSpPr>
            <p:nvPr/>
          </p:nvSpPr>
          <p:spPr>
            <a:xfrm>
              <a:off x="9805351" y="3405308"/>
              <a:ext cx="95702" cy="95702"/>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D966E07-A174-0E72-5947-67348F0D2C4F}"/>
                </a:ext>
              </a:extLst>
            </p:cNvPr>
            <p:cNvSpPr>
              <a:spLocks noChangeAspect="1"/>
            </p:cNvSpPr>
            <p:nvPr/>
          </p:nvSpPr>
          <p:spPr>
            <a:xfrm>
              <a:off x="5707619" y="3356990"/>
              <a:ext cx="123034" cy="123034"/>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61889E7-9B9B-3E38-018E-FD0D1A48F429}"/>
                </a:ext>
              </a:extLst>
            </p:cNvPr>
            <p:cNvSpPr>
              <a:spLocks noChangeAspect="1"/>
            </p:cNvSpPr>
            <p:nvPr/>
          </p:nvSpPr>
          <p:spPr>
            <a:xfrm>
              <a:off x="4083973" y="3356990"/>
              <a:ext cx="123034" cy="123034"/>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04FFF19-B2EE-B78C-AA7A-DA02EF29C4A1}"/>
                </a:ext>
              </a:extLst>
            </p:cNvPr>
            <p:cNvSpPr>
              <a:spLocks noChangeAspect="1"/>
            </p:cNvSpPr>
            <p:nvPr/>
          </p:nvSpPr>
          <p:spPr>
            <a:xfrm>
              <a:off x="2454466" y="3356990"/>
              <a:ext cx="123034" cy="123034"/>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102EA5-1780-0C26-EEBF-8A017DAD9672}"/>
                </a:ext>
              </a:extLst>
            </p:cNvPr>
            <p:cNvSpPr>
              <a:spLocks noChangeAspect="1"/>
            </p:cNvSpPr>
            <p:nvPr/>
          </p:nvSpPr>
          <p:spPr>
            <a:xfrm>
              <a:off x="9805351" y="3303708"/>
              <a:ext cx="95702" cy="95702"/>
            </a:xfrm>
            <a:prstGeom prst="ellipse">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STRINGS">
            <a:extLst>
              <a:ext uri="{FF2B5EF4-FFF2-40B4-BE49-F238E27FC236}">
                <a16:creationId xmlns:a16="http://schemas.microsoft.com/office/drawing/2014/main" id="{801DC278-3BB8-670B-5D07-424E83477FEA}"/>
              </a:ext>
            </a:extLst>
          </p:cNvPr>
          <p:cNvGrpSpPr/>
          <p:nvPr/>
        </p:nvGrpSpPr>
        <p:grpSpPr>
          <a:xfrm>
            <a:off x="21807" y="2780910"/>
            <a:ext cx="12360870" cy="1224170"/>
            <a:chOff x="-202519" y="1844780"/>
            <a:chExt cx="12360870" cy="122417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202519" y="1844780"/>
              <a:ext cx="12360870" cy="0"/>
            </a:xfrm>
            <a:prstGeom prst="line">
              <a:avLst/>
            </a:prstGeom>
            <a:ln w="22225">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202519" y="2089614"/>
              <a:ext cx="12360870" cy="0"/>
            </a:xfrm>
            <a:prstGeom prst="line">
              <a:avLst/>
            </a:prstGeom>
            <a:ln w="22225">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202519" y="2334448"/>
              <a:ext cx="12360870" cy="0"/>
            </a:xfrm>
            <a:prstGeom prst="line">
              <a:avLst/>
            </a:prstGeom>
            <a:ln w="22225">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202519" y="2579282"/>
              <a:ext cx="12360870" cy="0"/>
            </a:xfrm>
            <a:prstGeom prst="line">
              <a:avLst/>
            </a:prstGeom>
            <a:ln w="22225">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202519" y="2824116"/>
              <a:ext cx="12360870" cy="0"/>
            </a:xfrm>
            <a:prstGeom prst="line">
              <a:avLst/>
            </a:prstGeom>
            <a:ln w="34925">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202519" y="3068950"/>
              <a:ext cx="12360870" cy="0"/>
            </a:xfrm>
            <a:prstGeom prst="line">
              <a:avLst/>
            </a:prstGeom>
            <a:ln w="34925">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12" name="NUT 2">
            <a:extLst>
              <a:ext uri="{FF2B5EF4-FFF2-40B4-BE49-F238E27FC236}">
                <a16:creationId xmlns:a16="http://schemas.microsoft.com/office/drawing/2014/main" id="{717A5066-9117-D9B5-95A5-7B0409578E0D}"/>
              </a:ext>
            </a:extLst>
          </p:cNvPr>
          <p:cNvSpPr/>
          <p:nvPr/>
        </p:nvSpPr>
        <p:spPr>
          <a:xfrm>
            <a:off x="371199" y="2636890"/>
            <a:ext cx="95384"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5000246" cy="2000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47888" lvl="0" indent="-2132013">
              <a:lnSpc>
                <a:spcPct val="100000"/>
              </a:lnSpc>
              <a:spcBef>
                <a:spcPts val="0"/>
              </a:spcBef>
              <a:defRPr/>
            </a:pPr>
            <a:r>
              <a:rPr kumimoji="0" lang="en-US" sz="700" b="1" u="none" strike="noStrike" kern="1200" cap="none" spc="0" normalizeH="0" baseline="0" noProof="0" dirty="0">
                <a:ln>
                  <a:noFill/>
                </a:ln>
                <a:effectLst/>
                <a:uLnTx/>
                <a:uFillTx/>
                <a:latin typeface="Arial Rounded MT Bold" panose="020F0704030504030204" pitchFamily="34" charset="77"/>
                <a:ea typeface="+mn-ea"/>
                <a:cs typeface="Arial" panose="020B0604020202020204" pitchFamily="34" charset="0"/>
              </a:rPr>
              <a:t>&lt; </a:t>
            </a:r>
            <a:r>
              <a:rPr lang="en-US" sz="700" b="1" dirty="0">
                <a:latin typeface="Arial Rounded MT Bold" panose="020F0704030504030204" pitchFamily="34" charset="77"/>
                <a:cs typeface="Arial" panose="020B0604020202020204" pitchFamily="34" charset="0"/>
              </a:rPr>
              <a:t>OCTAVE FRETBOARD</a:t>
            </a:r>
            <a:endParaRPr kumimoji="0" lang="en-US" sz="700" b="1" u="none" strike="noStrike" kern="1200" cap="none" spc="0" normalizeH="0" baseline="30000" noProof="0" dirty="0">
              <a:ln>
                <a:noFill/>
              </a:ln>
              <a:effectLst/>
              <a:uLnTx/>
              <a:uFillTx/>
              <a:latin typeface="Arial Rounded MT Bold" panose="020F0704030504030204" pitchFamily="34" charset="77"/>
              <a:ea typeface="+mn-ea"/>
              <a:cs typeface="Arial" panose="020B0604020202020204" pitchFamily="34" charset="0"/>
            </a:endParaRPr>
          </a:p>
        </p:txBody>
      </p:sp>
      <p:sp>
        <p:nvSpPr>
          <p:cNvPr id="13" name="BTN BACK TO TOC">
            <a:hlinkClick r:id="" action="ppaction://hlinkshowjump?jump=firstslide" highlightClick="1">
              <a:snd r:embed="rId4" name="whoosh.wav"/>
            </a:hlinkClick>
            <a:extLst>
              <a:ext uri="{FF2B5EF4-FFF2-40B4-BE49-F238E27FC236}">
                <a16:creationId xmlns:a16="http://schemas.microsoft.com/office/drawing/2014/main" id="{2D7F7CCB-DB2E-3A19-DEA2-4A3D85149A84}"/>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FRETS">
            <a:extLst>
              <a:ext uri="{FF2B5EF4-FFF2-40B4-BE49-F238E27FC236}">
                <a16:creationId xmlns:a16="http://schemas.microsoft.com/office/drawing/2014/main" id="{378B1CC2-28C2-C603-B906-E70B1350AAA3}"/>
              </a:ext>
            </a:extLst>
          </p:cNvPr>
          <p:cNvGrpSpPr/>
          <p:nvPr/>
        </p:nvGrpSpPr>
        <p:grpSpPr>
          <a:xfrm>
            <a:off x="1248060" y="2636890"/>
            <a:ext cx="10663206" cy="1519496"/>
            <a:chOff x="1248060" y="2636890"/>
            <a:chExt cx="10663206" cy="1519496"/>
          </a:xfrm>
        </p:grpSpPr>
        <p:sp>
          <p:nvSpPr>
            <p:cNvPr id="19" name="Rounded Rectangle 18">
              <a:extLst>
                <a:ext uri="{FF2B5EF4-FFF2-40B4-BE49-F238E27FC236}">
                  <a16:creationId xmlns:a16="http://schemas.microsoft.com/office/drawing/2014/main" id="{99BC92CA-58EC-6BEB-A8D5-B1FDEF94B334}"/>
                </a:ext>
              </a:extLst>
            </p:cNvPr>
            <p:cNvSpPr/>
            <p:nvPr/>
          </p:nvSpPr>
          <p:spPr>
            <a:xfrm>
              <a:off x="1248060"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06BB720-F04E-378A-A51C-1C63D41CE306}"/>
                </a:ext>
              </a:extLst>
            </p:cNvPr>
            <p:cNvSpPr/>
            <p:nvPr/>
          </p:nvSpPr>
          <p:spPr>
            <a:xfrm>
              <a:off x="2065537"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AE76F27-4FE9-922B-4596-8C187C785E22}"/>
                </a:ext>
              </a:extLst>
            </p:cNvPr>
            <p:cNvSpPr/>
            <p:nvPr/>
          </p:nvSpPr>
          <p:spPr>
            <a:xfrm>
              <a:off x="2883014"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52CF93EB-E10D-D101-73D5-5E59BFFA78FA}"/>
                </a:ext>
              </a:extLst>
            </p:cNvPr>
            <p:cNvSpPr/>
            <p:nvPr/>
          </p:nvSpPr>
          <p:spPr>
            <a:xfrm>
              <a:off x="3700491"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0892F09B-3696-97DB-C79B-3D62BE287BDD}"/>
                </a:ext>
              </a:extLst>
            </p:cNvPr>
            <p:cNvSpPr/>
            <p:nvPr/>
          </p:nvSpPr>
          <p:spPr>
            <a:xfrm>
              <a:off x="4517968"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FBDF1E23-F06B-49BF-AF87-C7D86F3A470D}"/>
                </a:ext>
              </a:extLst>
            </p:cNvPr>
            <p:cNvSpPr/>
            <p:nvPr/>
          </p:nvSpPr>
          <p:spPr>
            <a:xfrm>
              <a:off x="5335445"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036D0367-0B16-2DF0-65A8-E3F07F9C5DF0}"/>
                </a:ext>
              </a:extLst>
            </p:cNvPr>
            <p:cNvSpPr/>
            <p:nvPr/>
          </p:nvSpPr>
          <p:spPr>
            <a:xfrm>
              <a:off x="6152922"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B1D5026E-72B7-92B2-5ABF-D2D9F234AB01}"/>
                </a:ext>
              </a:extLst>
            </p:cNvPr>
            <p:cNvSpPr/>
            <p:nvPr/>
          </p:nvSpPr>
          <p:spPr>
            <a:xfrm>
              <a:off x="6970399"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479AAEAD-A08D-6F9B-334D-8380709065A8}"/>
                </a:ext>
              </a:extLst>
            </p:cNvPr>
            <p:cNvSpPr/>
            <p:nvPr/>
          </p:nvSpPr>
          <p:spPr>
            <a:xfrm>
              <a:off x="7787876"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8268C533-51D5-C1AB-2D52-4E9E693C3558}"/>
                </a:ext>
              </a:extLst>
            </p:cNvPr>
            <p:cNvSpPr/>
            <p:nvPr/>
          </p:nvSpPr>
          <p:spPr>
            <a:xfrm>
              <a:off x="8605353"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B7E8F4CD-071F-F628-24A9-6A91DA7494A5}"/>
                </a:ext>
              </a:extLst>
            </p:cNvPr>
            <p:cNvSpPr/>
            <p:nvPr/>
          </p:nvSpPr>
          <p:spPr>
            <a:xfrm>
              <a:off x="9422830"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7B969605-A03A-8DBB-823C-4318A586DFA5}"/>
                </a:ext>
              </a:extLst>
            </p:cNvPr>
            <p:cNvSpPr/>
            <p:nvPr/>
          </p:nvSpPr>
          <p:spPr>
            <a:xfrm>
              <a:off x="10240307" y="2636890"/>
              <a:ext cx="36000" cy="1519496"/>
            </a:xfrm>
            <a:prstGeom prst="roundRect">
              <a:avLst/>
            </a:prstGeom>
            <a:gradFill>
              <a:gsLst>
                <a:gs pos="0">
                  <a:schemeClr val="accent1">
                    <a:lumMod val="5000"/>
                    <a:lumOff val="95000"/>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D08D3A08-675C-6A74-B697-EFD26DBFA367}"/>
                </a:ext>
              </a:extLst>
            </p:cNvPr>
            <p:cNvSpPr/>
            <p:nvPr/>
          </p:nvSpPr>
          <p:spPr>
            <a:xfrm>
              <a:off x="11057784" y="2636890"/>
              <a:ext cx="36000" cy="1519496"/>
            </a:xfrm>
            <a:prstGeom prst="roundRect">
              <a:avLst/>
            </a:prstGeom>
            <a:gradFill>
              <a:gsLst>
                <a:gs pos="0">
                  <a:schemeClr val="accent1">
                    <a:lumMod val="5000"/>
                    <a:lumOff val="95000"/>
                    <a:alpha val="1181"/>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0D17AA51-1227-5DB7-7A44-F1E998F2D91C}"/>
                </a:ext>
              </a:extLst>
            </p:cNvPr>
            <p:cNvSpPr/>
            <p:nvPr/>
          </p:nvSpPr>
          <p:spPr>
            <a:xfrm>
              <a:off x="11875266" y="2636890"/>
              <a:ext cx="36000" cy="1519496"/>
            </a:xfrm>
            <a:prstGeom prst="roundRect">
              <a:avLst/>
            </a:prstGeom>
            <a:gradFill>
              <a:gsLst>
                <a:gs pos="0">
                  <a:schemeClr val="accent1">
                    <a:lumMod val="5000"/>
                    <a:lumOff val="95000"/>
                    <a:alpha val="1181"/>
                  </a:schemeClr>
                </a:gs>
                <a:gs pos="100000">
                  <a:schemeClr val="accent1">
                    <a:lumMod val="30000"/>
                    <a:lumOff val="70000"/>
                  </a:schemeClr>
                </a:gs>
              </a:gsLst>
              <a:lin ang="5400000" scaled="1"/>
            </a:grad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FRET NUMBERS">
            <a:extLst>
              <a:ext uri="{FF2B5EF4-FFF2-40B4-BE49-F238E27FC236}">
                <a16:creationId xmlns:a16="http://schemas.microsoft.com/office/drawing/2014/main" id="{951BC1A2-247A-0421-D867-FF6CA1F113EA}"/>
              </a:ext>
            </a:extLst>
          </p:cNvPr>
          <p:cNvGrpSpPr/>
          <p:nvPr/>
        </p:nvGrpSpPr>
        <p:grpSpPr>
          <a:xfrm>
            <a:off x="906273" y="4228396"/>
            <a:ext cx="9366307" cy="369332"/>
            <a:chOff x="906273" y="4228396"/>
            <a:chExt cx="9366307" cy="369332"/>
          </a:xfrm>
        </p:grpSpPr>
        <p:sp>
          <p:nvSpPr>
            <p:cNvPr id="69" name="TextBox 68">
              <a:extLst>
                <a:ext uri="{FF2B5EF4-FFF2-40B4-BE49-F238E27FC236}">
                  <a16:creationId xmlns:a16="http://schemas.microsoft.com/office/drawing/2014/main" id="{47CC58CE-CCBA-FF77-FED5-54BE8B66BA28}"/>
                </a:ext>
              </a:extLst>
            </p:cNvPr>
            <p:cNvSpPr txBox="1"/>
            <p:nvPr/>
          </p:nvSpPr>
          <p:spPr>
            <a:xfrm>
              <a:off x="906273"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1</a:t>
              </a:r>
            </a:p>
          </p:txBody>
        </p:sp>
        <p:sp>
          <p:nvSpPr>
            <p:cNvPr id="70" name="TextBox 69">
              <a:extLst>
                <a:ext uri="{FF2B5EF4-FFF2-40B4-BE49-F238E27FC236}">
                  <a16:creationId xmlns:a16="http://schemas.microsoft.com/office/drawing/2014/main" id="{563D709C-4307-42D7-616D-4263ABFDBE00}"/>
                </a:ext>
              </a:extLst>
            </p:cNvPr>
            <p:cNvSpPr txBox="1"/>
            <p:nvPr/>
          </p:nvSpPr>
          <p:spPr>
            <a:xfrm>
              <a:off x="9624973" y="4228396"/>
              <a:ext cx="647607"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12</a:t>
              </a:r>
            </a:p>
          </p:txBody>
        </p:sp>
        <p:sp>
          <p:nvSpPr>
            <p:cNvPr id="71" name="TextBox 70">
              <a:extLst>
                <a:ext uri="{FF2B5EF4-FFF2-40B4-BE49-F238E27FC236}">
                  <a16:creationId xmlns:a16="http://schemas.microsoft.com/office/drawing/2014/main" id="{D3F27B44-305E-837C-1E98-2051BF31145D}"/>
                </a:ext>
              </a:extLst>
            </p:cNvPr>
            <p:cNvSpPr txBox="1"/>
            <p:nvPr/>
          </p:nvSpPr>
          <p:spPr>
            <a:xfrm>
              <a:off x="1726214"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2</a:t>
              </a:r>
            </a:p>
          </p:txBody>
        </p:sp>
        <p:sp>
          <p:nvSpPr>
            <p:cNvPr id="72" name="TextBox 71">
              <a:extLst>
                <a:ext uri="{FF2B5EF4-FFF2-40B4-BE49-F238E27FC236}">
                  <a16:creationId xmlns:a16="http://schemas.microsoft.com/office/drawing/2014/main" id="{F3149025-FBEC-E6BF-CC67-AFC0A0611AF6}"/>
                </a:ext>
              </a:extLst>
            </p:cNvPr>
            <p:cNvSpPr txBox="1"/>
            <p:nvPr/>
          </p:nvSpPr>
          <p:spPr>
            <a:xfrm>
              <a:off x="2546155"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3</a:t>
              </a:r>
            </a:p>
          </p:txBody>
        </p:sp>
        <p:sp>
          <p:nvSpPr>
            <p:cNvPr id="73" name="TextBox 72">
              <a:extLst>
                <a:ext uri="{FF2B5EF4-FFF2-40B4-BE49-F238E27FC236}">
                  <a16:creationId xmlns:a16="http://schemas.microsoft.com/office/drawing/2014/main" id="{00E5F196-135B-08BE-6286-B0799F383D93}"/>
                </a:ext>
              </a:extLst>
            </p:cNvPr>
            <p:cNvSpPr txBox="1"/>
            <p:nvPr/>
          </p:nvSpPr>
          <p:spPr>
            <a:xfrm>
              <a:off x="3366096"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4</a:t>
              </a:r>
            </a:p>
          </p:txBody>
        </p:sp>
        <p:sp>
          <p:nvSpPr>
            <p:cNvPr id="74" name="TextBox 73">
              <a:extLst>
                <a:ext uri="{FF2B5EF4-FFF2-40B4-BE49-F238E27FC236}">
                  <a16:creationId xmlns:a16="http://schemas.microsoft.com/office/drawing/2014/main" id="{AD91E242-DD18-EDC4-4BDE-D7868B11E4C1}"/>
                </a:ext>
              </a:extLst>
            </p:cNvPr>
            <p:cNvSpPr txBox="1"/>
            <p:nvPr/>
          </p:nvSpPr>
          <p:spPr>
            <a:xfrm>
              <a:off x="4186037"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5</a:t>
              </a:r>
            </a:p>
          </p:txBody>
        </p:sp>
        <p:sp>
          <p:nvSpPr>
            <p:cNvPr id="75" name="TextBox 74">
              <a:extLst>
                <a:ext uri="{FF2B5EF4-FFF2-40B4-BE49-F238E27FC236}">
                  <a16:creationId xmlns:a16="http://schemas.microsoft.com/office/drawing/2014/main" id="{1F6DFCE0-8351-E570-BDA4-6EEA65A92D9A}"/>
                </a:ext>
              </a:extLst>
            </p:cNvPr>
            <p:cNvSpPr txBox="1"/>
            <p:nvPr/>
          </p:nvSpPr>
          <p:spPr>
            <a:xfrm>
              <a:off x="5005978"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6</a:t>
              </a:r>
            </a:p>
          </p:txBody>
        </p:sp>
        <p:sp>
          <p:nvSpPr>
            <p:cNvPr id="76" name="TextBox 75">
              <a:extLst>
                <a:ext uri="{FF2B5EF4-FFF2-40B4-BE49-F238E27FC236}">
                  <a16:creationId xmlns:a16="http://schemas.microsoft.com/office/drawing/2014/main" id="{F078AE14-4603-9999-059A-103866C02754}"/>
                </a:ext>
              </a:extLst>
            </p:cNvPr>
            <p:cNvSpPr txBox="1"/>
            <p:nvPr/>
          </p:nvSpPr>
          <p:spPr>
            <a:xfrm>
              <a:off x="5825919"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7</a:t>
              </a:r>
            </a:p>
          </p:txBody>
        </p:sp>
        <p:sp>
          <p:nvSpPr>
            <p:cNvPr id="77" name="TextBox 76">
              <a:extLst>
                <a:ext uri="{FF2B5EF4-FFF2-40B4-BE49-F238E27FC236}">
                  <a16:creationId xmlns:a16="http://schemas.microsoft.com/office/drawing/2014/main" id="{8818DE37-D2FD-6F60-B379-DF17A13EA463}"/>
                </a:ext>
              </a:extLst>
            </p:cNvPr>
            <p:cNvSpPr txBox="1"/>
            <p:nvPr/>
          </p:nvSpPr>
          <p:spPr>
            <a:xfrm>
              <a:off x="6645860"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8</a:t>
              </a:r>
            </a:p>
          </p:txBody>
        </p:sp>
        <p:sp>
          <p:nvSpPr>
            <p:cNvPr id="78" name="TextBox 77">
              <a:extLst>
                <a:ext uri="{FF2B5EF4-FFF2-40B4-BE49-F238E27FC236}">
                  <a16:creationId xmlns:a16="http://schemas.microsoft.com/office/drawing/2014/main" id="{410ED1AF-B18E-C30F-794C-EE3C81494278}"/>
                </a:ext>
              </a:extLst>
            </p:cNvPr>
            <p:cNvSpPr txBox="1"/>
            <p:nvPr/>
          </p:nvSpPr>
          <p:spPr>
            <a:xfrm>
              <a:off x="7465801" y="4228396"/>
              <a:ext cx="346960"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9</a:t>
              </a:r>
            </a:p>
          </p:txBody>
        </p:sp>
        <p:sp>
          <p:nvSpPr>
            <p:cNvPr id="79" name="TextBox 78">
              <a:extLst>
                <a:ext uri="{FF2B5EF4-FFF2-40B4-BE49-F238E27FC236}">
                  <a16:creationId xmlns:a16="http://schemas.microsoft.com/office/drawing/2014/main" id="{1D3E9E39-D25F-54BD-E2FF-A3E8AA9C2E13}"/>
                </a:ext>
              </a:extLst>
            </p:cNvPr>
            <p:cNvSpPr txBox="1"/>
            <p:nvPr/>
          </p:nvSpPr>
          <p:spPr>
            <a:xfrm>
              <a:off x="7940761" y="4228396"/>
              <a:ext cx="691941"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10</a:t>
              </a:r>
            </a:p>
          </p:txBody>
        </p:sp>
        <p:sp>
          <p:nvSpPr>
            <p:cNvPr id="80" name="TextBox 79">
              <a:extLst>
                <a:ext uri="{FF2B5EF4-FFF2-40B4-BE49-F238E27FC236}">
                  <a16:creationId xmlns:a16="http://schemas.microsoft.com/office/drawing/2014/main" id="{25010C76-49CA-B41E-C634-6C90A7C21A45}"/>
                </a:ext>
              </a:extLst>
            </p:cNvPr>
            <p:cNvSpPr txBox="1"/>
            <p:nvPr/>
          </p:nvSpPr>
          <p:spPr>
            <a:xfrm>
              <a:off x="8876564" y="4228396"/>
              <a:ext cx="576079" cy="369332"/>
            </a:xfrm>
            <a:prstGeom prst="rect">
              <a:avLst/>
            </a:prstGeom>
            <a:noFill/>
          </p:spPr>
          <p:txBody>
            <a:bodyPr wrap="square" rtlCol="0">
              <a:spAutoFit/>
            </a:bodyPr>
            <a:lstStyle/>
            <a:p>
              <a:pPr algn="r"/>
              <a:r>
                <a:rPr lang="en-US" b="1" dirty="0">
                  <a:solidFill>
                    <a:schemeClr val="bg1"/>
                  </a:solidFill>
                  <a:latin typeface="Arial Rounded MT Bold" panose="020F0704030504030204" pitchFamily="34" charset="77"/>
                </a:rPr>
                <a:t>11</a:t>
              </a:r>
            </a:p>
          </p:txBody>
        </p:sp>
      </p:grpSp>
      <p:grpSp>
        <p:nvGrpSpPr>
          <p:cNvPr id="267" name="SEMITONE Ss">
            <a:extLst>
              <a:ext uri="{FF2B5EF4-FFF2-40B4-BE49-F238E27FC236}">
                <a16:creationId xmlns:a16="http://schemas.microsoft.com/office/drawing/2014/main" id="{E44A4E7D-DE96-C039-F722-1CBC2B949B80}"/>
              </a:ext>
            </a:extLst>
          </p:cNvPr>
          <p:cNvGrpSpPr/>
          <p:nvPr/>
        </p:nvGrpSpPr>
        <p:grpSpPr>
          <a:xfrm>
            <a:off x="551230" y="4581160"/>
            <a:ext cx="9366307" cy="369332"/>
            <a:chOff x="623240" y="4863827"/>
            <a:chExt cx="9366307" cy="369332"/>
          </a:xfrm>
        </p:grpSpPr>
        <p:sp>
          <p:nvSpPr>
            <p:cNvPr id="116" name="TextBox 115">
              <a:extLst>
                <a:ext uri="{FF2B5EF4-FFF2-40B4-BE49-F238E27FC236}">
                  <a16:creationId xmlns:a16="http://schemas.microsoft.com/office/drawing/2014/main" id="{FDDA9B4A-D19E-2E71-569A-F86525C724D0}"/>
                </a:ext>
              </a:extLst>
            </p:cNvPr>
            <p:cNvSpPr txBox="1"/>
            <p:nvPr/>
          </p:nvSpPr>
          <p:spPr>
            <a:xfrm>
              <a:off x="623240"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17" name="TextBox 116">
              <a:extLst>
                <a:ext uri="{FF2B5EF4-FFF2-40B4-BE49-F238E27FC236}">
                  <a16:creationId xmlns:a16="http://schemas.microsoft.com/office/drawing/2014/main" id="{BB3DD3EF-7F00-C97C-E353-D3B1D17C8C65}"/>
                </a:ext>
              </a:extLst>
            </p:cNvPr>
            <p:cNvSpPr txBox="1"/>
            <p:nvPr/>
          </p:nvSpPr>
          <p:spPr>
            <a:xfrm>
              <a:off x="9552963" y="4863827"/>
              <a:ext cx="436584"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18" name="TextBox 117">
              <a:extLst>
                <a:ext uri="{FF2B5EF4-FFF2-40B4-BE49-F238E27FC236}">
                  <a16:creationId xmlns:a16="http://schemas.microsoft.com/office/drawing/2014/main" id="{EE8EBB27-9387-4D59-0A60-EFBBD63A4AAE}"/>
                </a:ext>
              </a:extLst>
            </p:cNvPr>
            <p:cNvSpPr txBox="1"/>
            <p:nvPr/>
          </p:nvSpPr>
          <p:spPr>
            <a:xfrm>
              <a:off x="1443181"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19" name="TextBox 118">
              <a:extLst>
                <a:ext uri="{FF2B5EF4-FFF2-40B4-BE49-F238E27FC236}">
                  <a16:creationId xmlns:a16="http://schemas.microsoft.com/office/drawing/2014/main" id="{F154D8E0-8510-264E-F54A-3F7CA470BF58}"/>
                </a:ext>
              </a:extLst>
            </p:cNvPr>
            <p:cNvSpPr txBox="1"/>
            <p:nvPr/>
          </p:nvSpPr>
          <p:spPr>
            <a:xfrm>
              <a:off x="2263122"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0" name="TextBox 119">
              <a:extLst>
                <a:ext uri="{FF2B5EF4-FFF2-40B4-BE49-F238E27FC236}">
                  <a16:creationId xmlns:a16="http://schemas.microsoft.com/office/drawing/2014/main" id="{48BE07DE-410A-6CDD-DEBE-FE40DB04ABE5}"/>
                </a:ext>
              </a:extLst>
            </p:cNvPr>
            <p:cNvSpPr txBox="1"/>
            <p:nvPr/>
          </p:nvSpPr>
          <p:spPr>
            <a:xfrm>
              <a:off x="3083063"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1" name="TextBox 120">
              <a:extLst>
                <a:ext uri="{FF2B5EF4-FFF2-40B4-BE49-F238E27FC236}">
                  <a16:creationId xmlns:a16="http://schemas.microsoft.com/office/drawing/2014/main" id="{F82BEF51-18C1-1198-B56D-6EEC07B11DF6}"/>
                </a:ext>
              </a:extLst>
            </p:cNvPr>
            <p:cNvSpPr txBox="1"/>
            <p:nvPr/>
          </p:nvSpPr>
          <p:spPr>
            <a:xfrm>
              <a:off x="3903004"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2" name="TextBox 121">
              <a:extLst>
                <a:ext uri="{FF2B5EF4-FFF2-40B4-BE49-F238E27FC236}">
                  <a16:creationId xmlns:a16="http://schemas.microsoft.com/office/drawing/2014/main" id="{1CAFE1D1-CD1C-67D5-8D0A-699E45479D20}"/>
                </a:ext>
              </a:extLst>
            </p:cNvPr>
            <p:cNvSpPr txBox="1"/>
            <p:nvPr/>
          </p:nvSpPr>
          <p:spPr>
            <a:xfrm>
              <a:off x="4722945"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3" name="TextBox 122">
              <a:extLst>
                <a:ext uri="{FF2B5EF4-FFF2-40B4-BE49-F238E27FC236}">
                  <a16:creationId xmlns:a16="http://schemas.microsoft.com/office/drawing/2014/main" id="{687AC5CF-4808-A4CC-2499-A0E1FEBCFF07}"/>
                </a:ext>
              </a:extLst>
            </p:cNvPr>
            <p:cNvSpPr txBox="1"/>
            <p:nvPr/>
          </p:nvSpPr>
          <p:spPr>
            <a:xfrm>
              <a:off x="5542886"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4" name="TextBox 123">
              <a:extLst>
                <a:ext uri="{FF2B5EF4-FFF2-40B4-BE49-F238E27FC236}">
                  <a16:creationId xmlns:a16="http://schemas.microsoft.com/office/drawing/2014/main" id="{E8F8DE7B-66AC-627A-9AE9-9C492218BA38}"/>
                </a:ext>
              </a:extLst>
            </p:cNvPr>
            <p:cNvSpPr txBox="1"/>
            <p:nvPr/>
          </p:nvSpPr>
          <p:spPr>
            <a:xfrm>
              <a:off x="6362827"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5" name="TextBox 124">
              <a:extLst>
                <a:ext uri="{FF2B5EF4-FFF2-40B4-BE49-F238E27FC236}">
                  <a16:creationId xmlns:a16="http://schemas.microsoft.com/office/drawing/2014/main" id="{C253339C-0936-C7E3-E5A7-3C023FC0099A}"/>
                </a:ext>
              </a:extLst>
            </p:cNvPr>
            <p:cNvSpPr txBox="1"/>
            <p:nvPr/>
          </p:nvSpPr>
          <p:spPr>
            <a:xfrm>
              <a:off x="7182768" y="4863827"/>
              <a:ext cx="346960"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6" name="TextBox 125">
              <a:extLst>
                <a:ext uri="{FF2B5EF4-FFF2-40B4-BE49-F238E27FC236}">
                  <a16:creationId xmlns:a16="http://schemas.microsoft.com/office/drawing/2014/main" id="{4728E4E3-E8EE-6D78-486B-DA6BD2B9A817}"/>
                </a:ext>
              </a:extLst>
            </p:cNvPr>
            <p:cNvSpPr txBox="1"/>
            <p:nvPr/>
          </p:nvSpPr>
          <p:spPr>
            <a:xfrm>
              <a:off x="7984613" y="4863827"/>
              <a:ext cx="365056"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sp>
          <p:nvSpPr>
            <p:cNvPr id="127" name="TextBox 126">
              <a:extLst>
                <a:ext uri="{FF2B5EF4-FFF2-40B4-BE49-F238E27FC236}">
                  <a16:creationId xmlns:a16="http://schemas.microsoft.com/office/drawing/2014/main" id="{0528D335-0AEC-12CE-B543-F19E6BC1F592}"/>
                </a:ext>
              </a:extLst>
            </p:cNvPr>
            <p:cNvSpPr txBox="1"/>
            <p:nvPr/>
          </p:nvSpPr>
          <p:spPr>
            <a:xfrm>
              <a:off x="8804554" y="4863827"/>
              <a:ext cx="365056" cy="369332"/>
            </a:xfrm>
            <a:prstGeom prst="rect">
              <a:avLst/>
            </a:prstGeom>
            <a:noFill/>
          </p:spPr>
          <p:txBody>
            <a:bodyPr wrap="square" rtlCol="0">
              <a:spAutoFit/>
            </a:bodyPr>
            <a:lstStyle/>
            <a:p>
              <a:pPr algn="r"/>
              <a:r>
                <a:rPr lang="en-US" b="1" dirty="0">
                  <a:solidFill>
                    <a:schemeClr val="tx1">
                      <a:lumMod val="65000"/>
                      <a:lumOff val="35000"/>
                    </a:schemeClr>
                  </a:solidFill>
                  <a:latin typeface="Arial Rounded MT Bold" panose="020F0704030504030204" pitchFamily="34" charset="77"/>
                </a:rPr>
                <a:t>S</a:t>
              </a:r>
            </a:p>
          </p:txBody>
        </p:sp>
      </p:grpSp>
      <p:grpSp>
        <p:nvGrpSpPr>
          <p:cNvPr id="268" name="INTERVALS MINOR">
            <a:extLst>
              <a:ext uri="{FF2B5EF4-FFF2-40B4-BE49-F238E27FC236}">
                <a16:creationId xmlns:a16="http://schemas.microsoft.com/office/drawing/2014/main" id="{8210B21B-D2D6-B8C7-6307-9F201AE97D25}"/>
              </a:ext>
            </a:extLst>
          </p:cNvPr>
          <p:cNvGrpSpPr/>
          <p:nvPr/>
        </p:nvGrpSpPr>
        <p:grpSpPr>
          <a:xfrm>
            <a:off x="439191" y="5108954"/>
            <a:ext cx="9836981" cy="369332"/>
            <a:chOff x="439191" y="5396994"/>
            <a:chExt cx="9836981" cy="369332"/>
          </a:xfrm>
        </p:grpSpPr>
        <p:sp>
          <p:nvSpPr>
            <p:cNvPr id="95" name="TextBox 94">
              <a:extLst>
                <a:ext uri="{FF2B5EF4-FFF2-40B4-BE49-F238E27FC236}">
                  <a16:creationId xmlns:a16="http://schemas.microsoft.com/office/drawing/2014/main" id="{51FF3DFA-EED2-F77C-AF7E-68A3702F0749}"/>
                </a:ext>
              </a:extLst>
            </p:cNvPr>
            <p:cNvSpPr txBox="1"/>
            <p:nvPr/>
          </p:nvSpPr>
          <p:spPr>
            <a:xfrm>
              <a:off x="439191" y="5396994"/>
              <a:ext cx="1626345" cy="369332"/>
            </a:xfrm>
            <a:prstGeom prst="rect">
              <a:avLst/>
            </a:prstGeom>
            <a:no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96" name="TextBox 95">
              <a:extLst>
                <a:ext uri="{FF2B5EF4-FFF2-40B4-BE49-F238E27FC236}">
                  <a16:creationId xmlns:a16="http://schemas.microsoft.com/office/drawing/2014/main" id="{A98DA3CD-3EF4-7935-87E9-E8BE8F2725B8}"/>
                </a:ext>
              </a:extLst>
            </p:cNvPr>
            <p:cNvSpPr txBox="1"/>
            <p:nvPr/>
          </p:nvSpPr>
          <p:spPr>
            <a:xfrm>
              <a:off x="2072284" y="5396994"/>
              <a:ext cx="853478" cy="369332"/>
            </a:xfrm>
            <a:prstGeom prst="rect">
              <a:avLst/>
            </a:prstGeom>
            <a:no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sp>
          <p:nvSpPr>
            <p:cNvPr id="129" name="TextBox 128">
              <a:extLst>
                <a:ext uri="{FF2B5EF4-FFF2-40B4-BE49-F238E27FC236}">
                  <a16:creationId xmlns:a16="http://schemas.microsoft.com/office/drawing/2014/main" id="{F413974C-454E-564D-1E66-7ACCC728CA56}"/>
                </a:ext>
              </a:extLst>
            </p:cNvPr>
            <p:cNvSpPr txBox="1"/>
            <p:nvPr/>
          </p:nvSpPr>
          <p:spPr>
            <a:xfrm>
              <a:off x="2932510" y="5396994"/>
              <a:ext cx="1626345" cy="369332"/>
            </a:xfrm>
            <a:prstGeom prst="rect">
              <a:avLst/>
            </a:prstGeom>
            <a:no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30" name="TextBox 129">
              <a:extLst>
                <a:ext uri="{FF2B5EF4-FFF2-40B4-BE49-F238E27FC236}">
                  <a16:creationId xmlns:a16="http://schemas.microsoft.com/office/drawing/2014/main" id="{294F9E0A-C5CD-CCC6-D1C5-4DE9E01566F3}"/>
                </a:ext>
              </a:extLst>
            </p:cNvPr>
            <p:cNvSpPr txBox="1"/>
            <p:nvPr/>
          </p:nvSpPr>
          <p:spPr>
            <a:xfrm>
              <a:off x="4565603" y="5396994"/>
              <a:ext cx="1584157" cy="369332"/>
            </a:xfrm>
            <a:prstGeom prst="rect">
              <a:avLst/>
            </a:prstGeom>
            <a:no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31" name="TextBox 130">
              <a:extLst>
                <a:ext uri="{FF2B5EF4-FFF2-40B4-BE49-F238E27FC236}">
                  <a16:creationId xmlns:a16="http://schemas.microsoft.com/office/drawing/2014/main" id="{77584FC5-25E9-2562-0394-323D3D30AA10}"/>
                </a:ext>
              </a:extLst>
            </p:cNvPr>
            <p:cNvSpPr txBox="1"/>
            <p:nvPr/>
          </p:nvSpPr>
          <p:spPr>
            <a:xfrm>
              <a:off x="6156508" y="5396994"/>
              <a:ext cx="853478" cy="369332"/>
            </a:xfrm>
            <a:prstGeom prst="rect">
              <a:avLst/>
            </a:prstGeom>
            <a:no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sp>
          <p:nvSpPr>
            <p:cNvPr id="132" name="TextBox 131">
              <a:extLst>
                <a:ext uri="{FF2B5EF4-FFF2-40B4-BE49-F238E27FC236}">
                  <a16:creationId xmlns:a16="http://schemas.microsoft.com/office/drawing/2014/main" id="{523C793B-8C8A-D344-73A9-324B3DBA61EB}"/>
                </a:ext>
              </a:extLst>
            </p:cNvPr>
            <p:cNvSpPr txBox="1"/>
            <p:nvPr/>
          </p:nvSpPr>
          <p:spPr>
            <a:xfrm>
              <a:off x="7016734" y="5396994"/>
              <a:ext cx="1626345" cy="369332"/>
            </a:xfrm>
            <a:prstGeom prst="rect">
              <a:avLst/>
            </a:prstGeom>
            <a:no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33" name="TextBox 132">
              <a:extLst>
                <a:ext uri="{FF2B5EF4-FFF2-40B4-BE49-F238E27FC236}">
                  <a16:creationId xmlns:a16="http://schemas.microsoft.com/office/drawing/2014/main" id="{9C46AD63-77AA-543C-4F6B-56BCB0D6F611}"/>
                </a:ext>
              </a:extLst>
            </p:cNvPr>
            <p:cNvSpPr txBox="1"/>
            <p:nvPr/>
          </p:nvSpPr>
          <p:spPr>
            <a:xfrm>
              <a:off x="8649827" y="5396994"/>
              <a:ext cx="1626345" cy="369332"/>
            </a:xfrm>
            <a:prstGeom prst="rect">
              <a:avLst/>
            </a:prstGeom>
            <a:no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grpSp>
      <p:grpSp>
        <p:nvGrpSpPr>
          <p:cNvPr id="269" name="INTERVALS MINOR PENT">
            <a:extLst>
              <a:ext uri="{FF2B5EF4-FFF2-40B4-BE49-F238E27FC236}">
                <a16:creationId xmlns:a16="http://schemas.microsoft.com/office/drawing/2014/main" id="{12BDBCD6-DC9D-BA59-7098-B7E63B3B224E}"/>
              </a:ext>
            </a:extLst>
          </p:cNvPr>
          <p:cNvGrpSpPr/>
          <p:nvPr/>
        </p:nvGrpSpPr>
        <p:grpSpPr>
          <a:xfrm>
            <a:off x="439191" y="5589300"/>
            <a:ext cx="9836981" cy="369332"/>
            <a:chOff x="439191" y="5877340"/>
            <a:chExt cx="9836981" cy="369332"/>
          </a:xfrm>
        </p:grpSpPr>
        <p:sp>
          <p:nvSpPr>
            <p:cNvPr id="135" name="TextBox 134">
              <a:extLst>
                <a:ext uri="{FF2B5EF4-FFF2-40B4-BE49-F238E27FC236}">
                  <a16:creationId xmlns:a16="http://schemas.microsoft.com/office/drawing/2014/main" id="{E18961C3-604E-067A-A7F1-585744B878EB}"/>
                </a:ext>
              </a:extLst>
            </p:cNvPr>
            <p:cNvSpPr txBox="1"/>
            <p:nvPr/>
          </p:nvSpPr>
          <p:spPr>
            <a:xfrm>
              <a:off x="439191" y="5877340"/>
              <a:ext cx="1626345"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36" name="TextBox 135">
              <a:extLst>
                <a:ext uri="{FF2B5EF4-FFF2-40B4-BE49-F238E27FC236}">
                  <a16:creationId xmlns:a16="http://schemas.microsoft.com/office/drawing/2014/main" id="{E1450EC2-BEF8-A99A-2002-FD3EB3AA852C}"/>
                </a:ext>
              </a:extLst>
            </p:cNvPr>
            <p:cNvSpPr txBox="1"/>
            <p:nvPr/>
          </p:nvSpPr>
          <p:spPr>
            <a:xfrm>
              <a:off x="2072284" y="5877340"/>
              <a:ext cx="853478"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sp>
          <p:nvSpPr>
            <p:cNvPr id="137" name="TextBox 136">
              <a:extLst>
                <a:ext uri="{FF2B5EF4-FFF2-40B4-BE49-F238E27FC236}">
                  <a16:creationId xmlns:a16="http://schemas.microsoft.com/office/drawing/2014/main" id="{8F3968FE-7D11-8C19-A222-EB30817AA638}"/>
                </a:ext>
              </a:extLst>
            </p:cNvPr>
            <p:cNvSpPr txBox="1"/>
            <p:nvPr/>
          </p:nvSpPr>
          <p:spPr>
            <a:xfrm>
              <a:off x="2932510" y="5877340"/>
              <a:ext cx="1626345" cy="369332"/>
            </a:xfrm>
            <a:prstGeom prst="rect">
              <a:avLst/>
            </a:prstGeom>
            <a:gradFill>
              <a:gsLst>
                <a:gs pos="0">
                  <a:schemeClr val="bg1">
                    <a:lumMod val="50000"/>
                  </a:schemeClr>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38" name="TextBox 137">
              <a:extLst>
                <a:ext uri="{FF2B5EF4-FFF2-40B4-BE49-F238E27FC236}">
                  <a16:creationId xmlns:a16="http://schemas.microsoft.com/office/drawing/2014/main" id="{50E4085B-98B6-5A1B-CA62-4A51138E0B75}"/>
                </a:ext>
              </a:extLst>
            </p:cNvPr>
            <p:cNvSpPr txBox="1"/>
            <p:nvPr/>
          </p:nvSpPr>
          <p:spPr>
            <a:xfrm>
              <a:off x="4565603" y="5877340"/>
              <a:ext cx="1584157"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39" name="TextBox 138">
              <a:extLst>
                <a:ext uri="{FF2B5EF4-FFF2-40B4-BE49-F238E27FC236}">
                  <a16:creationId xmlns:a16="http://schemas.microsoft.com/office/drawing/2014/main" id="{1580335C-6CA0-E1FB-CDCC-1DF4E2B9C920}"/>
                </a:ext>
              </a:extLst>
            </p:cNvPr>
            <p:cNvSpPr txBox="1"/>
            <p:nvPr/>
          </p:nvSpPr>
          <p:spPr>
            <a:xfrm>
              <a:off x="6156508" y="5877340"/>
              <a:ext cx="853478" cy="369332"/>
            </a:xfrm>
            <a:prstGeom prst="rect">
              <a:avLst/>
            </a:prstGeom>
            <a:gradFill>
              <a:gsLst>
                <a:gs pos="0">
                  <a:schemeClr val="bg1">
                    <a:lumMod val="50000"/>
                  </a:schemeClr>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sp>
          <p:nvSpPr>
            <p:cNvPr id="140" name="TextBox 139">
              <a:extLst>
                <a:ext uri="{FF2B5EF4-FFF2-40B4-BE49-F238E27FC236}">
                  <a16:creationId xmlns:a16="http://schemas.microsoft.com/office/drawing/2014/main" id="{34A423D2-8A9B-C449-68BE-CE3140C7B9FF}"/>
                </a:ext>
              </a:extLst>
            </p:cNvPr>
            <p:cNvSpPr txBox="1"/>
            <p:nvPr/>
          </p:nvSpPr>
          <p:spPr>
            <a:xfrm>
              <a:off x="7016734" y="5877340"/>
              <a:ext cx="1626345"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41" name="TextBox 140">
              <a:extLst>
                <a:ext uri="{FF2B5EF4-FFF2-40B4-BE49-F238E27FC236}">
                  <a16:creationId xmlns:a16="http://schemas.microsoft.com/office/drawing/2014/main" id="{2C3D02E2-FE4E-C55F-F0A9-C8073FC29FE5}"/>
                </a:ext>
              </a:extLst>
            </p:cNvPr>
            <p:cNvSpPr txBox="1"/>
            <p:nvPr/>
          </p:nvSpPr>
          <p:spPr>
            <a:xfrm>
              <a:off x="8649827" y="5877340"/>
              <a:ext cx="1626345"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grpSp>
      <p:grpSp>
        <p:nvGrpSpPr>
          <p:cNvPr id="270" name="INTERVALS BLUES SCALE">
            <a:extLst>
              <a:ext uri="{FF2B5EF4-FFF2-40B4-BE49-F238E27FC236}">
                <a16:creationId xmlns:a16="http://schemas.microsoft.com/office/drawing/2014/main" id="{202CAFD7-9353-FDED-E849-191DEE12D2D2}"/>
              </a:ext>
            </a:extLst>
          </p:cNvPr>
          <p:cNvGrpSpPr/>
          <p:nvPr/>
        </p:nvGrpSpPr>
        <p:grpSpPr>
          <a:xfrm>
            <a:off x="439191" y="6084088"/>
            <a:ext cx="9836981" cy="369332"/>
            <a:chOff x="439191" y="6372128"/>
            <a:chExt cx="9836981" cy="369332"/>
          </a:xfrm>
        </p:grpSpPr>
        <p:sp>
          <p:nvSpPr>
            <p:cNvPr id="142" name="TextBox 141">
              <a:extLst>
                <a:ext uri="{FF2B5EF4-FFF2-40B4-BE49-F238E27FC236}">
                  <a16:creationId xmlns:a16="http://schemas.microsoft.com/office/drawing/2014/main" id="{549A9D29-E0B4-AE94-B957-02FA811C07D8}"/>
                </a:ext>
              </a:extLst>
            </p:cNvPr>
            <p:cNvSpPr txBox="1"/>
            <p:nvPr/>
          </p:nvSpPr>
          <p:spPr>
            <a:xfrm>
              <a:off x="439191" y="6372128"/>
              <a:ext cx="1626345"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43" name="TextBox 142">
              <a:extLst>
                <a:ext uri="{FF2B5EF4-FFF2-40B4-BE49-F238E27FC236}">
                  <a16:creationId xmlns:a16="http://schemas.microsoft.com/office/drawing/2014/main" id="{9AE6A479-5E21-CC7A-1F0D-8EED7CD0A0DB}"/>
                </a:ext>
              </a:extLst>
            </p:cNvPr>
            <p:cNvSpPr txBox="1"/>
            <p:nvPr/>
          </p:nvSpPr>
          <p:spPr>
            <a:xfrm>
              <a:off x="2072284" y="6372128"/>
              <a:ext cx="853478"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sp>
          <p:nvSpPr>
            <p:cNvPr id="144" name="TextBox 143">
              <a:extLst>
                <a:ext uri="{FF2B5EF4-FFF2-40B4-BE49-F238E27FC236}">
                  <a16:creationId xmlns:a16="http://schemas.microsoft.com/office/drawing/2014/main" id="{E2B311C4-8F96-F746-990D-26AE25C0EB14}"/>
                </a:ext>
              </a:extLst>
            </p:cNvPr>
            <p:cNvSpPr txBox="1"/>
            <p:nvPr/>
          </p:nvSpPr>
          <p:spPr>
            <a:xfrm>
              <a:off x="2932510" y="6372128"/>
              <a:ext cx="1626345" cy="369332"/>
            </a:xfrm>
            <a:prstGeom prst="rect">
              <a:avLst/>
            </a:prstGeom>
            <a:gradFill>
              <a:gsLst>
                <a:gs pos="0">
                  <a:schemeClr val="bg1">
                    <a:lumMod val="50000"/>
                  </a:schemeClr>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46" name="TextBox 145">
              <a:extLst>
                <a:ext uri="{FF2B5EF4-FFF2-40B4-BE49-F238E27FC236}">
                  <a16:creationId xmlns:a16="http://schemas.microsoft.com/office/drawing/2014/main" id="{B4D150F8-0453-74B5-7483-3C814DAE8B54}"/>
                </a:ext>
              </a:extLst>
            </p:cNvPr>
            <p:cNvSpPr txBox="1"/>
            <p:nvPr/>
          </p:nvSpPr>
          <p:spPr>
            <a:xfrm>
              <a:off x="6156508" y="6372128"/>
              <a:ext cx="853478" cy="369332"/>
            </a:xfrm>
            <a:prstGeom prst="rect">
              <a:avLst/>
            </a:prstGeom>
            <a:gradFill>
              <a:gsLst>
                <a:gs pos="0">
                  <a:schemeClr val="bg1">
                    <a:lumMod val="50000"/>
                  </a:schemeClr>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sp>
          <p:nvSpPr>
            <p:cNvPr id="147" name="TextBox 146">
              <a:extLst>
                <a:ext uri="{FF2B5EF4-FFF2-40B4-BE49-F238E27FC236}">
                  <a16:creationId xmlns:a16="http://schemas.microsoft.com/office/drawing/2014/main" id="{EDB92C58-E084-206D-20A4-456B86EC53A8}"/>
                </a:ext>
              </a:extLst>
            </p:cNvPr>
            <p:cNvSpPr txBox="1"/>
            <p:nvPr/>
          </p:nvSpPr>
          <p:spPr>
            <a:xfrm>
              <a:off x="7016734" y="6372128"/>
              <a:ext cx="1626345"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48" name="TextBox 147">
              <a:extLst>
                <a:ext uri="{FF2B5EF4-FFF2-40B4-BE49-F238E27FC236}">
                  <a16:creationId xmlns:a16="http://schemas.microsoft.com/office/drawing/2014/main" id="{805529AA-68F5-C5DD-89DC-BB3AAEDE4A76}"/>
                </a:ext>
              </a:extLst>
            </p:cNvPr>
            <p:cNvSpPr txBox="1"/>
            <p:nvPr/>
          </p:nvSpPr>
          <p:spPr>
            <a:xfrm>
              <a:off x="8649827" y="6372128"/>
              <a:ext cx="1626345"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T</a:t>
              </a:r>
            </a:p>
          </p:txBody>
        </p:sp>
        <p:sp>
          <p:nvSpPr>
            <p:cNvPr id="150" name="TextBox 149">
              <a:extLst>
                <a:ext uri="{FF2B5EF4-FFF2-40B4-BE49-F238E27FC236}">
                  <a16:creationId xmlns:a16="http://schemas.microsoft.com/office/drawing/2014/main" id="{288474D8-ED29-996E-DC7D-6E381F935503}"/>
                </a:ext>
              </a:extLst>
            </p:cNvPr>
            <p:cNvSpPr txBox="1"/>
            <p:nvPr/>
          </p:nvSpPr>
          <p:spPr>
            <a:xfrm>
              <a:off x="5371445" y="6372128"/>
              <a:ext cx="770636" cy="369332"/>
            </a:xfrm>
            <a:prstGeom prst="rect">
              <a:avLst/>
            </a:prstGeom>
            <a:gradFill>
              <a:gsLst>
                <a:gs pos="0">
                  <a:srgbClr val="FFFF0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sp>
          <p:nvSpPr>
            <p:cNvPr id="151" name="TextBox 150">
              <a:extLst>
                <a:ext uri="{FF2B5EF4-FFF2-40B4-BE49-F238E27FC236}">
                  <a16:creationId xmlns:a16="http://schemas.microsoft.com/office/drawing/2014/main" id="{813240D8-583C-C8E7-D544-B3E71E9AA4AD}"/>
                </a:ext>
              </a:extLst>
            </p:cNvPr>
            <p:cNvSpPr txBox="1"/>
            <p:nvPr/>
          </p:nvSpPr>
          <p:spPr>
            <a:xfrm>
              <a:off x="4573282" y="6372128"/>
              <a:ext cx="798163" cy="369332"/>
            </a:xfrm>
            <a:prstGeom prst="rect">
              <a:avLst/>
            </a:prstGeom>
            <a:gradFill>
              <a:gsLst>
                <a:gs pos="0">
                  <a:srgbClr val="0070C0"/>
                </a:gs>
                <a:gs pos="80000">
                  <a:schemeClr val="bg1"/>
                </a:gs>
              </a:gsLst>
              <a:lin ang="16200000" scaled="0"/>
            </a:gradFill>
            <a:ln w="12700">
              <a:solidFill>
                <a:schemeClr val="tx1">
                  <a:lumMod val="50000"/>
                  <a:lumOff val="50000"/>
                </a:schemeClr>
              </a:solidFill>
            </a:ln>
          </p:spPr>
          <p:txBody>
            <a:bodyPr wrap="square" rtlCol="0">
              <a:spAutoFit/>
            </a:bodyPr>
            <a:lstStyle/>
            <a:p>
              <a:pPr algn="ctr"/>
              <a:r>
                <a:rPr lang="en-US" b="1" dirty="0">
                  <a:solidFill>
                    <a:schemeClr val="tx1">
                      <a:lumMod val="65000"/>
                      <a:lumOff val="35000"/>
                    </a:schemeClr>
                  </a:solidFill>
                  <a:latin typeface="Arial Rounded MT Bold" panose="020F0704030504030204" pitchFamily="34" charset="77"/>
                </a:rPr>
                <a:t>S</a:t>
              </a:r>
            </a:p>
          </p:txBody>
        </p:sp>
      </p:grpSp>
      <p:sp>
        <p:nvSpPr>
          <p:cNvPr id="184" name="NUT">
            <a:extLst>
              <a:ext uri="{FF2B5EF4-FFF2-40B4-BE49-F238E27FC236}">
                <a16:creationId xmlns:a16="http://schemas.microsoft.com/office/drawing/2014/main" id="{D2365F52-06C9-95BA-36A7-B2E06C198692}"/>
              </a:ext>
            </a:extLst>
          </p:cNvPr>
          <p:cNvSpPr/>
          <p:nvPr/>
        </p:nvSpPr>
        <p:spPr>
          <a:xfrm>
            <a:off x="389985" y="2648293"/>
            <a:ext cx="91485" cy="15156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0" name="F-G NOTES">
            <a:extLst>
              <a:ext uri="{FF2B5EF4-FFF2-40B4-BE49-F238E27FC236}">
                <a16:creationId xmlns:a16="http://schemas.microsoft.com/office/drawing/2014/main" id="{507E99C3-8855-04E5-159D-B873FF0D02EA}"/>
              </a:ext>
            </a:extLst>
          </p:cNvPr>
          <p:cNvGrpSpPr/>
          <p:nvPr/>
        </p:nvGrpSpPr>
        <p:grpSpPr>
          <a:xfrm>
            <a:off x="951065" y="3903694"/>
            <a:ext cx="9218841" cy="214722"/>
            <a:chOff x="951065" y="3903694"/>
            <a:chExt cx="9218841" cy="214722"/>
          </a:xfrm>
        </p:grpSpPr>
        <p:sp>
          <p:nvSpPr>
            <p:cNvPr id="273" name="Oval 272">
              <a:extLst>
                <a:ext uri="{FF2B5EF4-FFF2-40B4-BE49-F238E27FC236}">
                  <a16:creationId xmlns:a16="http://schemas.microsoft.com/office/drawing/2014/main" id="{83B58170-2076-8602-9415-F76202A7BCC9}"/>
                </a:ext>
              </a:extLst>
            </p:cNvPr>
            <p:cNvSpPr/>
            <p:nvPr/>
          </p:nvSpPr>
          <p:spPr>
            <a:xfrm>
              <a:off x="951065" y="3903694"/>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F</a:t>
              </a:r>
            </a:p>
          </p:txBody>
        </p:sp>
        <p:sp>
          <p:nvSpPr>
            <p:cNvPr id="274" name="Oval 273">
              <a:extLst>
                <a:ext uri="{FF2B5EF4-FFF2-40B4-BE49-F238E27FC236}">
                  <a16:creationId xmlns:a16="http://schemas.microsoft.com/office/drawing/2014/main" id="{49F1B526-9CCF-218F-C08E-90DBD8CDC832}"/>
                </a:ext>
              </a:extLst>
            </p:cNvPr>
            <p:cNvSpPr/>
            <p:nvPr/>
          </p:nvSpPr>
          <p:spPr>
            <a:xfrm>
              <a:off x="2600351" y="3903694"/>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G</a:t>
              </a:r>
            </a:p>
          </p:txBody>
        </p:sp>
        <p:sp>
          <p:nvSpPr>
            <p:cNvPr id="275" name="Oval 274">
              <a:extLst>
                <a:ext uri="{FF2B5EF4-FFF2-40B4-BE49-F238E27FC236}">
                  <a16:creationId xmlns:a16="http://schemas.microsoft.com/office/drawing/2014/main" id="{17216BE8-C227-1030-FE8D-578C65E4E2FA}"/>
                </a:ext>
              </a:extLst>
            </p:cNvPr>
            <p:cNvSpPr/>
            <p:nvPr/>
          </p:nvSpPr>
          <p:spPr>
            <a:xfrm>
              <a:off x="4246271" y="3903694"/>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A</a:t>
              </a:r>
            </a:p>
          </p:txBody>
        </p:sp>
        <p:sp>
          <p:nvSpPr>
            <p:cNvPr id="276" name="Oval 275">
              <a:extLst>
                <a:ext uri="{FF2B5EF4-FFF2-40B4-BE49-F238E27FC236}">
                  <a16:creationId xmlns:a16="http://schemas.microsoft.com/office/drawing/2014/main" id="{D97AB703-C101-F5B1-44A5-1436C9DD9336}"/>
                </a:ext>
              </a:extLst>
            </p:cNvPr>
            <p:cNvSpPr/>
            <p:nvPr/>
          </p:nvSpPr>
          <p:spPr>
            <a:xfrm>
              <a:off x="5889877" y="3903694"/>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B</a:t>
              </a:r>
            </a:p>
          </p:txBody>
        </p:sp>
        <p:sp>
          <p:nvSpPr>
            <p:cNvPr id="277" name="Oval 276">
              <a:extLst>
                <a:ext uri="{FF2B5EF4-FFF2-40B4-BE49-F238E27FC236}">
                  <a16:creationId xmlns:a16="http://schemas.microsoft.com/office/drawing/2014/main" id="{B81D868C-60F7-EED2-A143-7340BC03925B}"/>
                </a:ext>
              </a:extLst>
            </p:cNvPr>
            <p:cNvSpPr/>
            <p:nvPr/>
          </p:nvSpPr>
          <p:spPr>
            <a:xfrm>
              <a:off x="6711679" y="3903694"/>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C</a:t>
              </a:r>
            </a:p>
          </p:txBody>
        </p:sp>
        <p:sp>
          <p:nvSpPr>
            <p:cNvPr id="278" name="Oval 277">
              <a:extLst>
                <a:ext uri="{FF2B5EF4-FFF2-40B4-BE49-F238E27FC236}">
                  <a16:creationId xmlns:a16="http://schemas.microsoft.com/office/drawing/2014/main" id="{1FCD2E9D-EED6-F4F3-1A32-26CD8433B6A5}"/>
                </a:ext>
              </a:extLst>
            </p:cNvPr>
            <p:cNvSpPr/>
            <p:nvPr/>
          </p:nvSpPr>
          <p:spPr>
            <a:xfrm>
              <a:off x="8262687" y="3903694"/>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D</a:t>
              </a:r>
            </a:p>
          </p:txBody>
        </p:sp>
        <p:sp>
          <p:nvSpPr>
            <p:cNvPr id="279" name="Oval 278">
              <a:extLst>
                <a:ext uri="{FF2B5EF4-FFF2-40B4-BE49-F238E27FC236}">
                  <a16:creationId xmlns:a16="http://schemas.microsoft.com/office/drawing/2014/main" id="{AC0D9377-39A4-AC02-34C9-E4428CD411E5}"/>
                </a:ext>
              </a:extLst>
            </p:cNvPr>
            <p:cNvSpPr/>
            <p:nvPr/>
          </p:nvSpPr>
          <p:spPr>
            <a:xfrm>
              <a:off x="9917867" y="3903694"/>
              <a:ext cx="252039" cy="214722"/>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E</a:t>
              </a:r>
            </a:p>
          </p:txBody>
        </p:sp>
      </p:grpSp>
      <p:sp>
        <p:nvSpPr>
          <p:cNvPr id="281" name="I ARROW">
            <a:extLst>
              <a:ext uri="{FF2B5EF4-FFF2-40B4-BE49-F238E27FC236}">
                <a16:creationId xmlns:a16="http://schemas.microsoft.com/office/drawing/2014/main" id="{E018D49B-E276-A028-DEF8-594EB20CBE98}"/>
              </a:ext>
            </a:extLst>
          </p:cNvPr>
          <p:cNvSpPr/>
          <p:nvPr/>
        </p:nvSpPr>
        <p:spPr>
          <a:xfrm rot="1553024">
            <a:off x="135917" y="2893654"/>
            <a:ext cx="4355969" cy="14358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V ARROW">
            <a:extLst>
              <a:ext uri="{FF2B5EF4-FFF2-40B4-BE49-F238E27FC236}">
                <a16:creationId xmlns:a16="http://schemas.microsoft.com/office/drawing/2014/main" id="{9957D8B2-3D66-668E-36B6-C89B7D546F31}"/>
              </a:ext>
            </a:extLst>
          </p:cNvPr>
          <p:cNvSpPr/>
          <p:nvPr/>
        </p:nvSpPr>
        <p:spPr>
          <a:xfrm rot="5400000">
            <a:off x="5324061" y="2885866"/>
            <a:ext cx="1386075" cy="15780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BOX TRAIN">
            <a:extLst>
              <a:ext uri="{FF2B5EF4-FFF2-40B4-BE49-F238E27FC236}">
                <a16:creationId xmlns:a16="http://schemas.microsoft.com/office/drawing/2014/main" id="{7F56FAA9-B3B6-10B7-0672-FF700F497AEA}"/>
              </a:ext>
            </a:extLst>
          </p:cNvPr>
          <p:cNvGrpSpPr/>
          <p:nvPr/>
        </p:nvGrpSpPr>
        <p:grpSpPr>
          <a:xfrm>
            <a:off x="13708249" y="2477922"/>
            <a:ext cx="41838113" cy="1764000"/>
            <a:chOff x="-42349939" y="2477922"/>
            <a:chExt cx="41838113" cy="1795280"/>
          </a:xfrm>
        </p:grpSpPr>
        <p:grpSp>
          <p:nvGrpSpPr>
            <p:cNvPr id="35" name="Group 34">
              <a:extLst>
                <a:ext uri="{FF2B5EF4-FFF2-40B4-BE49-F238E27FC236}">
                  <a16:creationId xmlns:a16="http://schemas.microsoft.com/office/drawing/2014/main" id="{E1753851-7BB3-08DF-A83B-0DBE4C551441}"/>
                </a:ext>
              </a:extLst>
            </p:cNvPr>
            <p:cNvGrpSpPr/>
            <p:nvPr/>
          </p:nvGrpSpPr>
          <p:grpSpPr>
            <a:xfrm>
              <a:off x="-21792299" y="2506882"/>
              <a:ext cx="21280473" cy="1766320"/>
              <a:chOff x="-24220210" y="2506882"/>
              <a:chExt cx="21280473" cy="1766320"/>
            </a:xfrm>
          </p:grpSpPr>
          <p:grpSp>
            <p:nvGrpSpPr>
              <p:cNvPr id="224" name="Group 223">
                <a:extLst>
                  <a:ext uri="{FF2B5EF4-FFF2-40B4-BE49-F238E27FC236}">
                    <a16:creationId xmlns:a16="http://schemas.microsoft.com/office/drawing/2014/main" id="{5860DFCC-DB0A-618A-677C-2C05D2F07338}"/>
                  </a:ext>
                </a:extLst>
              </p:cNvPr>
              <p:cNvGrpSpPr/>
              <p:nvPr/>
            </p:nvGrpSpPr>
            <p:grpSpPr>
              <a:xfrm>
                <a:off x="-24220210" y="2553145"/>
                <a:ext cx="3250800" cy="1563181"/>
                <a:chOff x="-366978" y="2577735"/>
                <a:chExt cx="3250800" cy="1563181"/>
              </a:xfrm>
            </p:grpSpPr>
            <p:pic>
              <p:nvPicPr>
                <p:cNvPr id="225" name="Picture 224">
                  <a:extLst>
                    <a:ext uri="{FF2B5EF4-FFF2-40B4-BE49-F238E27FC236}">
                      <a16:creationId xmlns:a16="http://schemas.microsoft.com/office/drawing/2014/main" id="{3CA9C23C-700F-94DA-9345-7A47B3832A62}"/>
                    </a:ext>
                  </a:extLst>
                </p:cNvPr>
                <p:cNvPicPr>
                  <a:picLocks/>
                </p:cNvPicPr>
                <p:nvPr/>
              </p:nvPicPr>
              <p:blipFill>
                <a:blip r:embed="rId6"/>
                <a:stretch>
                  <a:fillRect/>
                </a:stretch>
              </p:blipFill>
              <p:spPr>
                <a:xfrm>
                  <a:off x="-366978" y="2654034"/>
                  <a:ext cx="3250800" cy="1465200"/>
                </a:xfrm>
                <a:prstGeom prst="rect">
                  <a:avLst/>
                </a:prstGeom>
                <a:ln w="25400">
                  <a:solidFill>
                    <a:schemeClr val="bg1"/>
                  </a:solidFill>
                </a:ln>
                <a:effectLst>
                  <a:outerShdw blurRad="50800" dist="38100" dir="2700000" algn="tl" rotWithShape="0">
                    <a:prstClr val="black">
                      <a:alpha val="40000"/>
                    </a:prstClr>
                  </a:outerShdw>
                </a:effectLst>
              </p:spPr>
            </p:pic>
            <p:sp>
              <p:nvSpPr>
                <p:cNvPr id="226" name="TextBox 225">
                  <a:extLst>
                    <a:ext uri="{FF2B5EF4-FFF2-40B4-BE49-F238E27FC236}">
                      <a16:creationId xmlns:a16="http://schemas.microsoft.com/office/drawing/2014/main" id="{F6A4E5CB-D01F-7E57-F9B9-297B90501BAA}"/>
                    </a:ext>
                  </a:extLst>
                </p:cNvPr>
                <p:cNvSpPr txBox="1"/>
                <p:nvPr/>
              </p:nvSpPr>
              <p:spPr>
                <a:xfrm rot="16200000">
                  <a:off x="-73716" y="3036160"/>
                  <a:ext cx="1563181" cy="646331"/>
                </a:xfrm>
                <a:prstGeom prst="rect">
                  <a:avLst/>
                </a:prstGeom>
                <a:noFill/>
              </p:spPr>
              <p:txBody>
                <a:bodyPr wrap="square" rtlCol="0">
                  <a:spAutoFit/>
                </a:bodyPr>
                <a:lstStyle/>
                <a:p>
                  <a:pPr algn="ctr"/>
                  <a:r>
                    <a:rPr lang="en-US" sz="3600" b="1" dirty="0">
                      <a:solidFill>
                        <a:schemeClr val="bg1"/>
                      </a:solidFill>
                      <a:effectLst>
                        <a:outerShdw blurRad="38100" dist="50800" dir="2700000" algn="tl" rotWithShape="0">
                          <a:schemeClr val="tx1"/>
                        </a:outerShdw>
                      </a:effectLst>
                      <a:latin typeface="Arial Rounded MT Bold" panose="020F0704030504030204" pitchFamily="34" charset="77"/>
                    </a:rPr>
                    <a:t>BOX 1</a:t>
                  </a:r>
                </a:p>
              </p:txBody>
            </p:sp>
          </p:grpSp>
          <p:grpSp>
            <p:nvGrpSpPr>
              <p:cNvPr id="198" name="Group 197">
                <a:extLst>
                  <a:ext uri="{FF2B5EF4-FFF2-40B4-BE49-F238E27FC236}">
                    <a16:creationId xmlns:a16="http://schemas.microsoft.com/office/drawing/2014/main" id="{D3B82CC8-4793-E37B-BEAD-1A0F48A8530B}"/>
                  </a:ext>
                </a:extLst>
              </p:cNvPr>
              <p:cNvGrpSpPr/>
              <p:nvPr/>
            </p:nvGrpSpPr>
            <p:grpSpPr>
              <a:xfrm>
                <a:off x="-21711754" y="2506882"/>
                <a:ext cx="11424176" cy="1766320"/>
                <a:chOff x="1281077" y="2529605"/>
                <a:chExt cx="11424176" cy="1766320"/>
              </a:xfrm>
            </p:grpSpPr>
            <p:grpSp>
              <p:nvGrpSpPr>
                <p:cNvPr id="185" name="Group 184">
                  <a:extLst>
                    <a:ext uri="{FF2B5EF4-FFF2-40B4-BE49-F238E27FC236}">
                      <a16:creationId xmlns:a16="http://schemas.microsoft.com/office/drawing/2014/main" id="{FE8C4055-91D7-1008-F2D1-AE62BAE28E3F}"/>
                    </a:ext>
                  </a:extLst>
                </p:cNvPr>
                <p:cNvGrpSpPr/>
                <p:nvPr/>
              </p:nvGrpSpPr>
              <p:grpSpPr>
                <a:xfrm>
                  <a:off x="1281077" y="2529605"/>
                  <a:ext cx="3263155" cy="1766320"/>
                  <a:chOff x="3171499" y="2577736"/>
                  <a:chExt cx="3263155" cy="1766320"/>
                </a:xfrm>
              </p:grpSpPr>
              <p:pic>
                <p:nvPicPr>
                  <p:cNvPr id="182" name="Picture 181">
                    <a:extLst>
                      <a:ext uri="{FF2B5EF4-FFF2-40B4-BE49-F238E27FC236}">
                        <a16:creationId xmlns:a16="http://schemas.microsoft.com/office/drawing/2014/main" id="{63F8B0A4-F4BB-E54C-9FA0-55EFC6DA13B3}"/>
                      </a:ext>
                    </a:extLst>
                  </p:cNvPr>
                  <p:cNvPicPr>
                    <a:picLocks/>
                  </p:cNvPicPr>
                  <p:nvPr/>
                </p:nvPicPr>
                <p:blipFill>
                  <a:blip r:embed="rId7"/>
                  <a:stretch>
                    <a:fillRect/>
                  </a:stretch>
                </p:blipFill>
                <p:spPr>
                  <a:xfrm>
                    <a:off x="3171499" y="2697687"/>
                    <a:ext cx="3263155" cy="1489493"/>
                  </a:xfrm>
                  <a:prstGeom prst="rect">
                    <a:avLst/>
                  </a:prstGeom>
                  <a:ln w="25400">
                    <a:solidFill>
                      <a:schemeClr val="bg1"/>
                    </a:solidFill>
                  </a:ln>
                  <a:effectLst>
                    <a:outerShdw blurRad="50800" dist="38100" dir="2700000" algn="tl" rotWithShape="0">
                      <a:schemeClr val="tx1">
                        <a:alpha val="40000"/>
                      </a:schemeClr>
                    </a:outerShdw>
                  </a:effectLst>
                </p:spPr>
              </p:pic>
              <p:sp>
                <p:nvSpPr>
                  <p:cNvPr id="175" name="TextBox 174">
                    <a:extLst>
                      <a:ext uri="{FF2B5EF4-FFF2-40B4-BE49-F238E27FC236}">
                        <a16:creationId xmlns:a16="http://schemas.microsoft.com/office/drawing/2014/main" id="{EC143448-8F06-2FC3-85F0-BAFE8767E52F}"/>
                      </a:ext>
                    </a:extLst>
                  </p:cNvPr>
                  <p:cNvSpPr txBox="1"/>
                  <p:nvPr/>
                </p:nvSpPr>
                <p:spPr>
                  <a:xfrm rot="16200000">
                    <a:off x="3385290" y="3137730"/>
                    <a:ext cx="1766320" cy="646331"/>
                  </a:xfrm>
                  <a:prstGeom prst="rect">
                    <a:avLst/>
                  </a:prstGeom>
                  <a:noFill/>
                </p:spPr>
                <p:txBody>
                  <a:bodyPr vert="horz"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2</a:t>
                    </a:r>
                  </a:p>
                </p:txBody>
              </p:sp>
            </p:grpSp>
            <p:grpSp>
              <p:nvGrpSpPr>
                <p:cNvPr id="188" name="Group 187">
                  <a:extLst>
                    <a:ext uri="{FF2B5EF4-FFF2-40B4-BE49-F238E27FC236}">
                      <a16:creationId xmlns:a16="http://schemas.microsoft.com/office/drawing/2014/main" id="{BA2199EC-6F3E-AA8F-5D4F-05B3D6A58499}"/>
                    </a:ext>
                  </a:extLst>
                </p:cNvPr>
                <p:cNvGrpSpPr/>
                <p:nvPr/>
              </p:nvGrpSpPr>
              <p:grpSpPr>
                <a:xfrm>
                  <a:off x="2919586" y="2635563"/>
                  <a:ext cx="4021200" cy="1563183"/>
                  <a:chOff x="7012292" y="2636891"/>
                  <a:chExt cx="4021200" cy="1563183"/>
                </a:xfrm>
              </p:grpSpPr>
              <p:pic>
                <p:nvPicPr>
                  <p:cNvPr id="186" name="Picture 185">
                    <a:extLst>
                      <a:ext uri="{FF2B5EF4-FFF2-40B4-BE49-F238E27FC236}">
                        <a16:creationId xmlns:a16="http://schemas.microsoft.com/office/drawing/2014/main" id="{9FDA015E-A452-43AD-E15A-8C5DD1B8CD93}"/>
                      </a:ext>
                    </a:extLst>
                  </p:cNvPr>
                  <p:cNvPicPr>
                    <a:picLocks noChangeAspect="1"/>
                  </p:cNvPicPr>
                  <p:nvPr/>
                </p:nvPicPr>
                <p:blipFill>
                  <a:blip r:embed="rId8"/>
                  <a:stretch>
                    <a:fillRect/>
                  </a:stretch>
                </p:blipFill>
                <p:spPr>
                  <a:xfrm>
                    <a:off x="7012292" y="2667200"/>
                    <a:ext cx="4021200" cy="1465200"/>
                  </a:xfrm>
                  <a:prstGeom prst="rect">
                    <a:avLst/>
                  </a:prstGeom>
                  <a:ln w="25400">
                    <a:solidFill>
                      <a:schemeClr val="bg1"/>
                    </a:solidFill>
                  </a:ln>
                </p:spPr>
              </p:pic>
              <p:sp>
                <p:nvSpPr>
                  <p:cNvPr id="176" name="TextBox 175">
                    <a:extLst>
                      <a:ext uri="{FF2B5EF4-FFF2-40B4-BE49-F238E27FC236}">
                        <a16:creationId xmlns:a16="http://schemas.microsoft.com/office/drawing/2014/main" id="{32024DC3-7DCE-699F-7B57-19ADA97652F5}"/>
                      </a:ext>
                    </a:extLst>
                  </p:cNvPr>
                  <p:cNvSpPr txBox="1"/>
                  <p:nvPr/>
                </p:nvSpPr>
                <p:spPr>
                  <a:xfrm rot="16200000">
                    <a:off x="8159683" y="3095317"/>
                    <a:ext cx="1563183"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3</a:t>
                    </a:r>
                  </a:p>
                </p:txBody>
              </p:sp>
            </p:grpSp>
            <p:grpSp>
              <p:nvGrpSpPr>
                <p:cNvPr id="193" name="Group 192">
                  <a:extLst>
                    <a:ext uri="{FF2B5EF4-FFF2-40B4-BE49-F238E27FC236}">
                      <a16:creationId xmlns:a16="http://schemas.microsoft.com/office/drawing/2014/main" id="{80F5E82A-EA3A-D278-12FF-6C311407AA4E}"/>
                    </a:ext>
                  </a:extLst>
                </p:cNvPr>
                <p:cNvGrpSpPr/>
                <p:nvPr/>
              </p:nvGrpSpPr>
              <p:grpSpPr>
                <a:xfrm>
                  <a:off x="5289033" y="2577735"/>
                  <a:ext cx="3268800" cy="1689230"/>
                  <a:chOff x="5289033" y="2577735"/>
                  <a:chExt cx="3268800" cy="1689230"/>
                </a:xfrm>
              </p:grpSpPr>
              <p:pic>
                <p:nvPicPr>
                  <p:cNvPr id="189" name="Picture 188">
                    <a:extLst>
                      <a:ext uri="{FF2B5EF4-FFF2-40B4-BE49-F238E27FC236}">
                        <a16:creationId xmlns:a16="http://schemas.microsoft.com/office/drawing/2014/main" id="{D8CC6B57-06FF-1794-4537-05DF90B5601B}"/>
                      </a:ext>
                    </a:extLst>
                  </p:cNvPr>
                  <p:cNvPicPr>
                    <a:picLocks noChangeAspect="1"/>
                  </p:cNvPicPr>
                  <p:nvPr/>
                </p:nvPicPr>
                <p:blipFill>
                  <a:blip r:embed="rId9"/>
                  <a:stretch>
                    <a:fillRect/>
                  </a:stretch>
                </p:blipFill>
                <p:spPr>
                  <a:xfrm>
                    <a:off x="5289033" y="2675953"/>
                    <a:ext cx="3268800" cy="1464964"/>
                  </a:xfrm>
                  <a:prstGeom prst="rect">
                    <a:avLst/>
                  </a:prstGeom>
                  <a:ln w="25400">
                    <a:solidFill>
                      <a:schemeClr val="bg1"/>
                    </a:solidFill>
                  </a:ln>
                </p:spPr>
              </p:pic>
              <p:sp>
                <p:nvSpPr>
                  <p:cNvPr id="177" name="TextBox 176">
                    <a:extLst>
                      <a:ext uri="{FF2B5EF4-FFF2-40B4-BE49-F238E27FC236}">
                        <a16:creationId xmlns:a16="http://schemas.microsoft.com/office/drawing/2014/main" id="{EEE909DC-5E02-A51C-5B3A-52E2CFA1B2CD}"/>
                      </a:ext>
                    </a:extLst>
                  </p:cNvPr>
                  <p:cNvSpPr txBox="1"/>
                  <p:nvPr/>
                </p:nvSpPr>
                <p:spPr>
                  <a:xfrm rot="16200000">
                    <a:off x="5574551" y="3099184"/>
                    <a:ext cx="168923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4</a:t>
                    </a:r>
                  </a:p>
                </p:txBody>
              </p:sp>
            </p:grpSp>
            <p:grpSp>
              <p:nvGrpSpPr>
                <p:cNvPr id="192" name="Group 191">
                  <a:extLst>
                    <a:ext uri="{FF2B5EF4-FFF2-40B4-BE49-F238E27FC236}">
                      <a16:creationId xmlns:a16="http://schemas.microsoft.com/office/drawing/2014/main" id="{99F6F9E5-DE40-97BC-4B3F-B7C4C38CD5A1}"/>
                    </a:ext>
                  </a:extLst>
                </p:cNvPr>
                <p:cNvGrpSpPr/>
                <p:nvPr/>
              </p:nvGrpSpPr>
              <p:grpSpPr>
                <a:xfrm>
                  <a:off x="6960120" y="2564880"/>
                  <a:ext cx="3268800" cy="1689229"/>
                  <a:chOff x="8020595" y="1091681"/>
                  <a:chExt cx="3268800" cy="1689229"/>
                </a:xfrm>
              </p:grpSpPr>
              <p:pic>
                <p:nvPicPr>
                  <p:cNvPr id="191" name="Picture 190">
                    <a:extLst>
                      <a:ext uri="{FF2B5EF4-FFF2-40B4-BE49-F238E27FC236}">
                        <a16:creationId xmlns:a16="http://schemas.microsoft.com/office/drawing/2014/main" id="{2647B32B-87AF-A420-C77A-DD9087EC00D2}"/>
                      </a:ext>
                    </a:extLst>
                  </p:cNvPr>
                  <p:cNvPicPr>
                    <a:picLocks noChangeAspect="1"/>
                  </p:cNvPicPr>
                  <p:nvPr/>
                </p:nvPicPr>
                <p:blipFill>
                  <a:blip r:embed="rId10"/>
                  <a:stretch>
                    <a:fillRect/>
                  </a:stretch>
                </p:blipFill>
                <p:spPr>
                  <a:xfrm>
                    <a:off x="8020595" y="1206611"/>
                    <a:ext cx="3268800" cy="1464964"/>
                  </a:xfrm>
                  <a:prstGeom prst="rect">
                    <a:avLst/>
                  </a:prstGeom>
                  <a:ln w="25400">
                    <a:solidFill>
                      <a:schemeClr val="bg1"/>
                    </a:solidFill>
                  </a:ln>
                </p:spPr>
              </p:pic>
              <p:sp>
                <p:nvSpPr>
                  <p:cNvPr id="178" name="TextBox 177">
                    <a:extLst>
                      <a:ext uri="{FF2B5EF4-FFF2-40B4-BE49-F238E27FC236}">
                        <a16:creationId xmlns:a16="http://schemas.microsoft.com/office/drawing/2014/main" id="{A5706C55-171C-ABDB-881C-1A7E03F85796}"/>
                      </a:ext>
                    </a:extLst>
                  </p:cNvPr>
                  <p:cNvSpPr txBox="1"/>
                  <p:nvPr/>
                </p:nvSpPr>
                <p:spPr>
                  <a:xfrm rot="16200000">
                    <a:off x="9181295" y="1613130"/>
                    <a:ext cx="168922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5</a:t>
                    </a:r>
                  </a:p>
                </p:txBody>
              </p:sp>
            </p:grpSp>
            <p:grpSp>
              <p:nvGrpSpPr>
                <p:cNvPr id="194" name="Group 193">
                  <a:extLst>
                    <a:ext uri="{FF2B5EF4-FFF2-40B4-BE49-F238E27FC236}">
                      <a16:creationId xmlns:a16="http://schemas.microsoft.com/office/drawing/2014/main" id="{14B2E8D2-A102-D186-F3EA-1A7727AC5722}"/>
                    </a:ext>
                  </a:extLst>
                </p:cNvPr>
                <p:cNvGrpSpPr/>
                <p:nvPr/>
              </p:nvGrpSpPr>
              <p:grpSpPr>
                <a:xfrm>
                  <a:off x="9454453" y="2610105"/>
                  <a:ext cx="3250800" cy="1563181"/>
                  <a:chOff x="-366978" y="2577735"/>
                  <a:chExt cx="3250800" cy="1563181"/>
                </a:xfrm>
              </p:grpSpPr>
              <p:pic>
                <p:nvPicPr>
                  <p:cNvPr id="173" name="Picture 172">
                    <a:extLst>
                      <a:ext uri="{FF2B5EF4-FFF2-40B4-BE49-F238E27FC236}">
                        <a16:creationId xmlns:a16="http://schemas.microsoft.com/office/drawing/2014/main" id="{A83DF30A-F35B-1B4F-7BA0-24034BBB7D2D}"/>
                      </a:ext>
                    </a:extLst>
                  </p:cNvPr>
                  <p:cNvPicPr>
                    <a:picLocks/>
                  </p:cNvPicPr>
                  <p:nvPr/>
                </p:nvPicPr>
                <p:blipFill>
                  <a:blip r:embed="rId6"/>
                  <a:stretch>
                    <a:fillRect/>
                  </a:stretch>
                </p:blipFill>
                <p:spPr>
                  <a:xfrm>
                    <a:off x="-366978" y="2654034"/>
                    <a:ext cx="3250800" cy="1465200"/>
                  </a:xfrm>
                  <a:prstGeom prst="rect">
                    <a:avLst/>
                  </a:prstGeom>
                  <a:ln w="25400">
                    <a:solidFill>
                      <a:schemeClr val="bg1"/>
                    </a:solidFill>
                  </a:ln>
                  <a:effectLst>
                    <a:outerShdw blurRad="50800" dist="38100" dir="2700000" algn="tl" rotWithShape="0">
                      <a:prstClr val="black">
                        <a:alpha val="40000"/>
                      </a:prstClr>
                    </a:outerShdw>
                  </a:effectLst>
                </p:spPr>
              </p:pic>
              <p:sp>
                <p:nvSpPr>
                  <p:cNvPr id="174" name="TextBox 173">
                    <a:extLst>
                      <a:ext uri="{FF2B5EF4-FFF2-40B4-BE49-F238E27FC236}">
                        <a16:creationId xmlns:a16="http://schemas.microsoft.com/office/drawing/2014/main" id="{0EC78C03-16BA-16C7-26DB-BCD7E6BA3EAD}"/>
                      </a:ext>
                    </a:extLst>
                  </p:cNvPr>
                  <p:cNvSpPr txBox="1"/>
                  <p:nvPr/>
                </p:nvSpPr>
                <p:spPr>
                  <a:xfrm rot="16200000">
                    <a:off x="-73716" y="3036160"/>
                    <a:ext cx="1563181" cy="646331"/>
                  </a:xfrm>
                  <a:prstGeom prst="rect">
                    <a:avLst/>
                  </a:prstGeom>
                  <a:noFill/>
                </p:spPr>
                <p:txBody>
                  <a:bodyPr wrap="square" rtlCol="0">
                    <a:spAutoFit/>
                  </a:bodyPr>
                  <a:lstStyle/>
                  <a:p>
                    <a:pPr algn="ctr"/>
                    <a:r>
                      <a:rPr lang="en-US" sz="3600" b="1" dirty="0">
                        <a:solidFill>
                          <a:schemeClr val="bg1"/>
                        </a:solidFill>
                        <a:effectLst>
                          <a:outerShdw blurRad="38100" dist="50800" dir="2700000" algn="tl" rotWithShape="0">
                            <a:schemeClr val="tx1"/>
                          </a:outerShdw>
                        </a:effectLst>
                        <a:latin typeface="Arial Rounded MT Bold" panose="020F0704030504030204" pitchFamily="34" charset="77"/>
                      </a:rPr>
                      <a:t>BOX 1</a:t>
                    </a:r>
                  </a:p>
                </p:txBody>
              </p:sp>
            </p:grpSp>
          </p:grpSp>
          <p:grpSp>
            <p:nvGrpSpPr>
              <p:cNvPr id="207" name="Group 206">
                <a:extLst>
                  <a:ext uri="{FF2B5EF4-FFF2-40B4-BE49-F238E27FC236}">
                    <a16:creationId xmlns:a16="http://schemas.microsoft.com/office/drawing/2014/main" id="{A93DD063-CD93-454A-C00B-249B8A6DD59A}"/>
                  </a:ext>
                </a:extLst>
              </p:cNvPr>
              <p:cNvGrpSpPr/>
              <p:nvPr/>
            </p:nvGrpSpPr>
            <p:grpSpPr>
              <a:xfrm>
                <a:off x="-11887580" y="2506882"/>
                <a:ext cx="3263155" cy="1766320"/>
                <a:chOff x="3171499" y="2577736"/>
                <a:chExt cx="3263155" cy="1766320"/>
              </a:xfrm>
            </p:grpSpPr>
            <p:pic>
              <p:nvPicPr>
                <p:cNvPr id="220" name="Picture 219">
                  <a:extLst>
                    <a:ext uri="{FF2B5EF4-FFF2-40B4-BE49-F238E27FC236}">
                      <a16:creationId xmlns:a16="http://schemas.microsoft.com/office/drawing/2014/main" id="{74ABD3DC-9A98-D9AD-6D20-D7AB63A73875}"/>
                    </a:ext>
                  </a:extLst>
                </p:cNvPr>
                <p:cNvPicPr>
                  <a:picLocks/>
                </p:cNvPicPr>
                <p:nvPr/>
              </p:nvPicPr>
              <p:blipFill>
                <a:blip r:embed="rId7"/>
                <a:stretch>
                  <a:fillRect/>
                </a:stretch>
              </p:blipFill>
              <p:spPr>
                <a:xfrm>
                  <a:off x="3171499" y="2721980"/>
                  <a:ext cx="3263155" cy="1465200"/>
                </a:xfrm>
                <a:prstGeom prst="rect">
                  <a:avLst/>
                </a:prstGeom>
                <a:ln w="25400">
                  <a:solidFill>
                    <a:schemeClr val="bg1"/>
                  </a:solidFill>
                </a:ln>
                <a:effectLst>
                  <a:outerShdw blurRad="50800" dist="38100" dir="2700000" algn="tl" rotWithShape="0">
                    <a:schemeClr val="tx1">
                      <a:alpha val="40000"/>
                    </a:schemeClr>
                  </a:outerShdw>
                </a:effectLst>
              </p:spPr>
            </p:pic>
            <p:sp>
              <p:nvSpPr>
                <p:cNvPr id="221" name="TextBox 220">
                  <a:extLst>
                    <a:ext uri="{FF2B5EF4-FFF2-40B4-BE49-F238E27FC236}">
                      <a16:creationId xmlns:a16="http://schemas.microsoft.com/office/drawing/2014/main" id="{6A3452C2-1E25-85D1-888B-F68FD73D3D37}"/>
                    </a:ext>
                  </a:extLst>
                </p:cNvPr>
                <p:cNvSpPr txBox="1"/>
                <p:nvPr/>
              </p:nvSpPr>
              <p:spPr>
                <a:xfrm rot="16200000">
                  <a:off x="3385290" y="3137730"/>
                  <a:ext cx="1766320" cy="646331"/>
                </a:xfrm>
                <a:prstGeom prst="rect">
                  <a:avLst/>
                </a:prstGeom>
                <a:noFill/>
              </p:spPr>
              <p:txBody>
                <a:bodyPr vert="horz"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2</a:t>
                  </a:r>
                </a:p>
              </p:txBody>
            </p:sp>
          </p:grpSp>
          <p:grpSp>
            <p:nvGrpSpPr>
              <p:cNvPr id="208" name="Group 207">
                <a:extLst>
                  <a:ext uri="{FF2B5EF4-FFF2-40B4-BE49-F238E27FC236}">
                    <a16:creationId xmlns:a16="http://schemas.microsoft.com/office/drawing/2014/main" id="{C82724EB-52A2-585D-D57A-E746E1B64369}"/>
                  </a:ext>
                </a:extLst>
              </p:cNvPr>
              <p:cNvGrpSpPr/>
              <p:nvPr/>
            </p:nvGrpSpPr>
            <p:grpSpPr>
              <a:xfrm>
                <a:off x="-10249071" y="2612840"/>
                <a:ext cx="4021200" cy="1563183"/>
                <a:chOff x="7012292" y="2636891"/>
                <a:chExt cx="4021200" cy="1563183"/>
              </a:xfrm>
            </p:grpSpPr>
            <p:pic>
              <p:nvPicPr>
                <p:cNvPr id="218" name="Picture 217">
                  <a:extLst>
                    <a:ext uri="{FF2B5EF4-FFF2-40B4-BE49-F238E27FC236}">
                      <a16:creationId xmlns:a16="http://schemas.microsoft.com/office/drawing/2014/main" id="{F890B508-0575-4FDC-B7AE-A9E490B978D0}"/>
                    </a:ext>
                  </a:extLst>
                </p:cNvPr>
                <p:cNvPicPr>
                  <a:picLocks noChangeAspect="1"/>
                </p:cNvPicPr>
                <p:nvPr/>
              </p:nvPicPr>
              <p:blipFill>
                <a:blip r:embed="rId8"/>
                <a:stretch>
                  <a:fillRect/>
                </a:stretch>
              </p:blipFill>
              <p:spPr>
                <a:xfrm>
                  <a:off x="7012292" y="2667200"/>
                  <a:ext cx="4021200" cy="1465200"/>
                </a:xfrm>
                <a:prstGeom prst="rect">
                  <a:avLst/>
                </a:prstGeom>
                <a:ln w="25400">
                  <a:solidFill>
                    <a:schemeClr val="bg1"/>
                  </a:solidFill>
                </a:ln>
              </p:spPr>
            </p:pic>
            <p:sp>
              <p:nvSpPr>
                <p:cNvPr id="219" name="TextBox 218">
                  <a:extLst>
                    <a:ext uri="{FF2B5EF4-FFF2-40B4-BE49-F238E27FC236}">
                      <a16:creationId xmlns:a16="http://schemas.microsoft.com/office/drawing/2014/main" id="{E080CB42-0544-E3BC-DE44-B008B912C34C}"/>
                    </a:ext>
                  </a:extLst>
                </p:cNvPr>
                <p:cNvSpPr txBox="1"/>
                <p:nvPr/>
              </p:nvSpPr>
              <p:spPr>
                <a:xfrm rot="16200000">
                  <a:off x="8159683" y="3095317"/>
                  <a:ext cx="1563183"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3</a:t>
                  </a:r>
                </a:p>
              </p:txBody>
            </p:sp>
          </p:grpSp>
          <p:grpSp>
            <p:nvGrpSpPr>
              <p:cNvPr id="209" name="Group 208">
                <a:extLst>
                  <a:ext uri="{FF2B5EF4-FFF2-40B4-BE49-F238E27FC236}">
                    <a16:creationId xmlns:a16="http://schemas.microsoft.com/office/drawing/2014/main" id="{DDF11F3C-BF08-8F8C-BAFB-A4037F06E726}"/>
                  </a:ext>
                </a:extLst>
              </p:cNvPr>
              <p:cNvGrpSpPr/>
              <p:nvPr/>
            </p:nvGrpSpPr>
            <p:grpSpPr>
              <a:xfrm>
                <a:off x="-7879624" y="2555012"/>
                <a:ext cx="3268800" cy="1689230"/>
                <a:chOff x="5289033" y="2577735"/>
                <a:chExt cx="3268800" cy="1689230"/>
              </a:xfrm>
            </p:grpSpPr>
            <p:pic>
              <p:nvPicPr>
                <p:cNvPr id="216" name="Picture 215">
                  <a:extLst>
                    <a:ext uri="{FF2B5EF4-FFF2-40B4-BE49-F238E27FC236}">
                      <a16:creationId xmlns:a16="http://schemas.microsoft.com/office/drawing/2014/main" id="{670D000C-FFAB-9E8C-7514-42001C66C212}"/>
                    </a:ext>
                  </a:extLst>
                </p:cNvPr>
                <p:cNvPicPr>
                  <a:picLocks noChangeAspect="1"/>
                </p:cNvPicPr>
                <p:nvPr/>
              </p:nvPicPr>
              <p:blipFill>
                <a:blip r:embed="rId9"/>
                <a:stretch>
                  <a:fillRect/>
                </a:stretch>
              </p:blipFill>
              <p:spPr>
                <a:xfrm>
                  <a:off x="5289033" y="2675953"/>
                  <a:ext cx="3268800" cy="1464964"/>
                </a:xfrm>
                <a:prstGeom prst="rect">
                  <a:avLst/>
                </a:prstGeom>
                <a:ln w="25400">
                  <a:solidFill>
                    <a:schemeClr val="bg1"/>
                  </a:solidFill>
                </a:ln>
              </p:spPr>
            </p:pic>
            <p:sp>
              <p:nvSpPr>
                <p:cNvPr id="217" name="TextBox 216">
                  <a:extLst>
                    <a:ext uri="{FF2B5EF4-FFF2-40B4-BE49-F238E27FC236}">
                      <a16:creationId xmlns:a16="http://schemas.microsoft.com/office/drawing/2014/main" id="{E73D14B8-173C-B1EF-C03C-306262F4639E}"/>
                    </a:ext>
                  </a:extLst>
                </p:cNvPr>
                <p:cNvSpPr txBox="1"/>
                <p:nvPr/>
              </p:nvSpPr>
              <p:spPr>
                <a:xfrm rot="16200000">
                  <a:off x="5574551" y="3099184"/>
                  <a:ext cx="168923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4</a:t>
                  </a:r>
                </a:p>
              </p:txBody>
            </p:sp>
          </p:grpSp>
          <p:grpSp>
            <p:nvGrpSpPr>
              <p:cNvPr id="210" name="Group 209">
                <a:extLst>
                  <a:ext uri="{FF2B5EF4-FFF2-40B4-BE49-F238E27FC236}">
                    <a16:creationId xmlns:a16="http://schemas.microsoft.com/office/drawing/2014/main" id="{F202F924-5117-B1B3-ABE4-A04E7D24E5D6}"/>
                  </a:ext>
                </a:extLst>
              </p:cNvPr>
              <p:cNvGrpSpPr/>
              <p:nvPr/>
            </p:nvGrpSpPr>
            <p:grpSpPr>
              <a:xfrm>
                <a:off x="-6208537" y="2542157"/>
                <a:ext cx="3268800" cy="1689229"/>
                <a:chOff x="8020595" y="1091681"/>
                <a:chExt cx="3268800" cy="1689229"/>
              </a:xfrm>
            </p:grpSpPr>
            <p:pic>
              <p:nvPicPr>
                <p:cNvPr id="214" name="Picture 213">
                  <a:extLst>
                    <a:ext uri="{FF2B5EF4-FFF2-40B4-BE49-F238E27FC236}">
                      <a16:creationId xmlns:a16="http://schemas.microsoft.com/office/drawing/2014/main" id="{13E98D37-23C0-D4E1-FDB6-48648EEF7DE0}"/>
                    </a:ext>
                  </a:extLst>
                </p:cNvPr>
                <p:cNvPicPr>
                  <a:picLocks noChangeAspect="1"/>
                </p:cNvPicPr>
                <p:nvPr/>
              </p:nvPicPr>
              <p:blipFill>
                <a:blip r:embed="rId10"/>
                <a:stretch>
                  <a:fillRect/>
                </a:stretch>
              </p:blipFill>
              <p:spPr>
                <a:xfrm>
                  <a:off x="8020595" y="1206611"/>
                  <a:ext cx="3268800" cy="1464964"/>
                </a:xfrm>
                <a:prstGeom prst="rect">
                  <a:avLst/>
                </a:prstGeom>
                <a:ln w="25400">
                  <a:solidFill>
                    <a:schemeClr val="bg1"/>
                  </a:solidFill>
                </a:ln>
              </p:spPr>
            </p:pic>
            <p:sp>
              <p:nvSpPr>
                <p:cNvPr id="215" name="TextBox 214">
                  <a:extLst>
                    <a:ext uri="{FF2B5EF4-FFF2-40B4-BE49-F238E27FC236}">
                      <a16:creationId xmlns:a16="http://schemas.microsoft.com/office/drawing/2014/main" id="{6F96AAD1-1E49-659C-FF75-B5C6561BA7F1}"/>
                    </a:ext>
                  </a:extLst>
                </p:cNvPr>
                <p:cNvSpPr txBox="1"/>
                <p:nvPr/>
              </p:nvSpPr>
              <p:spPr>
                <a:xfrm rot="16200000">
                  <a:off x="9181295" y="1613130"/>
                  <a:ext cx="168922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5</a:t>
                  </a:r>
                </a:p>
              </p:txBody>
            </p:sp>
          </p:grpSp>
        </p:grpSp>
        <p:grpSp>
          <p:nvGrpSpPr>
            <p:cNvPr id="47" name="Group 46">
              <a:extLst>
                <a:ext uri="{FF2B5EF4-FFF2-40B4-BE49-F238E27FC236}">
                  <a16:creationId xmlns:a16="http://schemas.microsoft.com/office/drawing/2014/main" id="{7FD66F8A-3088-23CF-63D9-F5454F817EF9}"/>
                </a:ext>
              </a:extLst>
            </p:cNvPr>
            <p:cNvGrpSpPr/>
            <p:nvPr/>
          </p:nvGrpSpPr>
          <p:grpSpPr>
            <a:xfrm>
              <a:off x="-42349939" y="2477922"/>
              <a:ext cx="21280473" cy="1766320"/>
              <a:chOff x="-24220210" y="2506882"/>
              <a:chExt cx="21280473" cy="1766320"/>
            </a:xfrm>
          </p:grpSpPr>
          <p:grpSp>
            <p:nvGrpSpPr>
              <p:cNvPr id="49" name="Group 48">
                <a:extLst>
                  <a:ext uri="{FF2B5EF4-FFF2-40B4-BE49-F238E27FC236}">
                    <a16:creationId xmlns:a16="http://schemas.microsoft.com/office/drawing/2014/main" id="{E460E978-0788-50AC-39EF-F6A80562BBB3}"/>
                  </a:ext>
                </a:extLst>
              </p:cNvPr>
              <p:cNvGrpSpPr/>
              <p:nvPr/>
            </p:nvGrpSpPr>
            <p:grpSpPr>
              <a:xfrm>
                <a:off x="-24220210" y="2553145"/>
                <a:ext cx="3250800" cy="1563181"/>
                <a:chOff x="-366978" y="2577735"/>
                <a:chExt cx="3250800" cy="1563181"/>
              </a:xfrm>
            </p:grpSpPr>
            <p:pic>
              <p:nvPicPr>
                <p:cNvPr id="111" name="Picture 110">
                  <a:extLst>
                    <a:ext uri="{FF2B5EF4-FFF2-40B4-BE49-F238E27FC236}">
                      <a16:creationId xmlns:a16="http://schemas.microsoft.com/office/drawing/2014/main" id="{BE6E2447-3751-7D89-1208-B6E52202D468}"/>
                    </a:ext>
                  </a:extLst>
                </p:cNvPr>
                <p:cNvPicPr>
                  <a:picLocks/>
                </p:cNvPicPr>
                <p:nvPr/>
              </p:nvPicPr>
              <p:blipFill>
                <a:blip r:embed="rId6"/>
                <a:stretch>
                  <a:fillRect/>
                </a:stretch>
              </p:blipFill>
              <p:spPr>
                <a:xfrm>
                  <a:off x="-366978" y="2654034"/>
                  <a:ext cx="3250800" cy="1465200"/>
                </a:xfrm>
                <a:prstGeom prst="rect">
                  <a:avLst/>
                </a:prstGeom>
                <a:ln w="25400">
                  <a:solidFill>
                    <a:schemeClr val="bg1"/>
                  </a:solidFill>
                </a:ln>
                <a:effectLst>
                  <a:outerShdw blurRad="50800" dist="38100" dir="2700000" algn="tl" rotWithShape="0">
                    <a:prstClr val="black">
                      <a:alpha val="40000"/>
                    </a:prstClr>
                  </a:outerShdw>
                </a:effectLst>
              </p:spPr>
            </p:pic>
            <p:sp>
              <p:nvSpPr>
                <p:cNvPr id="112" name="TextBox 111">
                  <a:extLst>
                    <a:ext uri="{FF2B5EF4-FFF2-40B4-BE49-F238E27FC236}">
                      <a16:creationId xmlns:a16="http://schemas.microsoft.com/office/drawing/2014/main" id="{52D629AC-333F-25B5-0A80-2C6FA5DF0A5C}"/>
                    </a:ext>
                  </a:extLst>
                </p:cNvPr>
                <p:cNvSpPr txBox="1"/>
                <p:nvPr/>
              </p:nvSpPr>
              <p:spPr>
                <a:xfrm rot="16200000">
                  <a:off x="-73716" y="3036160"/>
                  <a:ext cx="1563181" cy="646331"/>
                </a:xfrm>
                <a:prstGeom prst="rect">
                  <a:avLst/>
                </a:prstGeom>
                <a:noFill/>
              </p:spPr>
              <p:txBody>
                <a:bodyPr wrap="square" rtlCol="0">
                  <a:spAutoFit/>
                </a:bodyPr>
                <a:lstStyle/>
                <a:p>
                  <a:pPr algn="ctr"/>
                  <a:r>
                    <a:rPr lang="en-US" sz="3600" b="1" dirty="0">
                      <a:solidFill>
                        <a:schemeClr val="bg1"/>
                      </a:solidFill>
                      <a:effectLst>
                        <a:outerShdw blurRad="38100" dist="50800" dir="2700000" algn="tl" rotWithShape="0">
                          <a:schemeClr val="tx1"/>
                        </a:outerShdw>
                      </a:effectLst>
                      <a:latin typeface="Arial Rounded MT Bold" panose="020F0704030504030204" pitchFamily="34" charset="77"/>
                    </a:rPr>
                    <a:t>BOX 1</a:t>
                  </a:r>
                </a:p>
              </p:txBody>
            </p:sp>
          </p:grpSp>
          <p:grpSp>
            <p:nvGrpSpPr>
              <p:cNvPr id="55" name="Group 54">
                <a:extLst>
                  <a:ext uri="{FF2B5EF4-FFF2-40B4-BE49-F238E27FC236}">
                    <a16:creationId xmlns:a16="http://schemas.microsoft.com/office/drawing/2014/main" id="{18257ED9-2345-E0EA-178D-5D1A73C05975}"/>
                  </a:ext>
                </a:extLst>
              </p:cNvPr>
              <p:cNvGrpSpPr/>
              <p:nvPr/>
            </p:nvGrpSpPr>
            <p:grpSpPr>
              <a:xfrm>
                <a:off x="-21711754" y="2506882"/>
                <a:ext cx="11424176" cy="1766320"/>
                <a:chOff x="1281077" y="2529605"/>
                <a:chExt cx="11424176" cy="1766320"/>
              </a:xfrm>
            </p:grpSpPr>
            <p:grpSp>
              <p:nvGrpSpPr>
                <p:cNvPr id="68" name="Group 67">
                  <a:extLst>
                    <a:ext uri="{FF2B5EF4-FFF2-40B4-BE49-F238E27FC236}">
                      <a16:creationId xmlns:a16="http://schemas.microsoft.com/office/drawing/2014/main" id="{ADA4451F-3427-7768-A551-D251464369DA}"/>
                    </a:ext>
                  </a:extLst>
                </p:cNvPr>
                <p:cNvGrpSpPr/>
                <p:nvPr/>
              </p:nvGrpSpPr>
              <p:grpSpPr>
                <a:xfrm>
                  <a:off x="1281077" y="2529605"/>
                  <a:ext cx="3263155" cy="1766320"/>
                  <a:chOff x="3171499" y="2577736"/>
                  <a:chExt cx="3263155" cy="1766320"/>
                </a:xfrm>
              </p:grpSpPr>
              <p:pic>
                <p:nvPicPr>
                  <p:cNvPr id="109" name="Picture 108">
                    <a:extLst>
                      <a:ext uri="{FF2B5EF4-FFF2-40B4-BE49-F238E27FC236}">
                        <a16:creationId xmlns:a16="http://schemas.microsoft.com/office/drawing/2014/main" id="{D8DE91A4-4FA7-886C-7F1D-95B5A75262EF}"/>
                      </a:ext>
                    </a:extLst>
                  </p:cNvPr>
                  <p:cNvPicPr>
                    <a:picLocks/>
                  </p:cNvPicPr>
                  <p:nvPr/>
                </p:nvPicPr>
                <p:blipFill>
                  <a:blip r:embed="rId7"/>
                  <a:stretch>
                    <a:fillRect/>
                  </a:stretch>
                </p:blipFill>
                <p:spPr>
                  <a:xfrm>
                    <a:off x="3171499" y="2697687"/>
                    <a:ext cx="3263155" cy="1489493"/>
                  </a:xfrm>
                  <a:prstGeom prst="rect">
                    <a:avLst/>
                  </a:prstGeom>
                  <a:ln w="25400">
                    <a:solidFill>
                      <a:schemeClr val="bg1"/>
                    </a:solidFill>
                  </a:ln>
                  <a:effectLst>
                    <a:outerShdw blurRad="50800" dist="38100" dir="2700000" algn="tl" rotWithShape="0">
                      <a:schemeClr val="tx1">
                        <a:alpha val="40000"/>
                      </a:schemeClr>
                    </a:outerShdw>
                  </a:effectLst>
                </p:spPr>
              </p:pic>
              <p:sp>
                <p:nvSpPr>
                  <p:cNvPr id="110" name="TextBox 109">
                    <a:extLst>
                      <a:ext uri="{FF2B5EF4-FFF2-40B4-BE49-F238E27FC236}">
                        <a16:creationId xmlns:a16="http://schemas.microsoft.com/office/drawing/2014/main" id="{AD6F8447-DEBD-F082-AC24-E8BDEECD6C6B}"/>
                      </a:ext>
                    </a:extLst>
                  </p:cNvPr>
                  <p:cNvSpPr txBox="1"/>
                  <p:nvPr/>
                </p:nvSpPr>
                <p:spPr>
                  <a:xfrm rot="16200000">
                    <a:off x="3385290" y="3137730"/>
                    <a:ext cx="1766320" cy="646331"/>
                  </a:xfrm>
                  <a:prstGeom prst="rect">
                    <a:avLst/>
                  </a:prstGeom>
                  <a:noFill/>
                </p:spPr>
                <p:txBody>
                  <a:bodyPr vert="horz"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2</a:t>
                    </a:r>
                  </a:p>
                </p:txBody>
              </p:sp>
            </p:grpSp>
            <p:grpSp>
              <p:nvGrpSpPr>
                <p:cNvPr id="81" name="Group 80">
                  <a:extLst>
                    <a:ext uri="{FF2B5EF4-FFF2-40B4-BE49-F238E27FC236}">
                      <a16:creationId xmlns:a16="http://schemas.microsoft.com/office/drawing/2014/main" id="{6205247A-337F-FA0A-5000-C3F11AA76CBC}"/>
                    </a:ext>
                  </a:extLst>
                </p:cNvPr>
                <p:cNvGrpSpPr/>
                <p:nvPr/>
              </p:nvGrpSpPr>
              <p:grpSpPr>
                <a:xfrm>
                  <a:off x="2919586" y="2635563"/>
                  <a:ext cx="4021200" cy="1563183"/>
                  <a:chOff x="7012292" y="2636891"/>
                  <a:chExt cx="4021200" cy="1563183"/>
                </a:xfrm>
              </p:grpSpPr>
              <p:pic>
                <p:nvPicPr>
                  <p:cNvPr id="107" name="Picture 106">
                    <a:extLst>
                      <a:ext uri="{FF2B5EF4-FFF2-40B4-BE49-F238E27FC236}">
                        <a16:creationId xmlns:a16="http://schemas.microsoft.com/office/drawing/2014/main" id="{04EC1836-C827-E252-DF33-2B7431DCB1BA}"/>
                      </a:ext>
                    </a:extLst>
                  </p:cNvPr>
                  <p:cNvPicPr>
                    <a:picLocks noChangeAspect="1"/>
                  </p:cNvPicPr>
                  <p:nvPr/>
                </p:nvPicPr>
                <p:blipFill>
                  <a:blip r:embed="rId8"/>
                  <a:stretch>
                    <a:fillRect/>
                  </a:stretch>
                </p:blipFill>
                <p:spPr>
                  <a:xfrm>
                    <a:off x="7012292" y="2667200"/>
                    <a:ext cx="4021200" cy="1465200"/>
                  </a:xfrm>
                  <a:prstGeom prst="rect">
                    <a:avLst/>
                  </a:prstGeom>
                  <a:ln w="25400">
                    <a:solidFill>
                      <a:schemeClr val="bg1"/>
                    </a:solidFill>
                  </a:ln>
                </p:spPr>
              </p:pic>
              <p:sp>
                <p:nvSpPr>
                  <p:cNvPr id="108" name="TextBox 107">
                    <a:extLst>
                      <a:ext uri="{FF2B5EF4-FFF2-40B4-BE49-F238E27FC236}">
                        <a16:creationId xmlns:a16="http://schemas.microsoft.com/office/drawing/2014/main" id="{58B95D7C-7661-3E40-11D9-C011B786C517}"/>
                      </a:ext>
                    </a:extLst>
                  </p:cNvPr>
                  <p:cNvSpPr txBox="1"/>
                  <p:nvPr/>
                </p:nvSpPr>
                <p:spPr>
                  <a:xfrm rot="16200000">
                    <a:off x="8159683" y="3095317"/>
                    <a:ext cx="1563183"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3</a:t>
                    </a:r>
                  </a:p>
                </p:txBody>
              </p:sp>
            </p:grpSp>
            <p:grpSp>
              <p:nvGrpSpPr>
                <p:cNvPr id="97" name="Group 96">
                  <a:extLst>
                    <a:ext uri="{FF2B5EF4-FFF2-40B4-BE49-F238E27FC236}">
                      <a16:creationId xmlns:a16="http://schemas.microsoft.com/office/drawing/2014/main" id="{3839092C-7539-11D5-992E-56C1AA5058D9}"/>
                    </a:ext>
                  </a:extLst>
                </p:cNvPr>
                <p:cNvGrpSpPr/>
                <p:nvPr/>
              </p:nvGrpSpPr>
              <p:grpSpPr>
                <a:xfrm>
                  <a:off x="5289033" y="2577735"/>
                  <a:ext cx="3268800" cy="1689230"/>
                  <a:chOff x="5289033" y="2577735"/>
                  <a:chExt cx="3268800" cy="1689230"/>
                </a:xfrm>
              </p:grpSpPr>
              <p:pic>
                <p:nvPicPr>
                  <p:cNvPr id="105" name="Picture 104">
                    <a:extLst>
                      <a:ext uri="{FF2B5EF4-FFF2-40B4-BE49-F238E27FC236}">
                        <a16:creationId xmlns:a16="http://schemas.microsoft.com/office/drawing/2014/main" id="{DEA7081E-D899-6868-4996-13C30219B656}"/>
                      </a:ext>
                    </a:extLst>
                  </p:cNvPr>
                  <p:cNvPicPr>
                    <a:picLocks noChangeAspect="1"/>
                  </p:cNvPicPr>
                  <p:nvPr/>
                </p:nvPicPr>
                <p:blipFill>
                  <a:blip r:embed="rId9"/>
                  <a:stretch>
                    <a:fillRect/>
                  </a:stretch>
                </p:blipFill>
                <p:spPr>
                  <a:xfrm>
                    <a:off x="5289033" y="2675953"/>
                    <a:ext cx="3268800" cy="1464964"/>
                  </a:xfrm>
                  <a:prstGeom prst="rect">
                    <a:avLst/>
                  </a:prstGeom>
                  <a:ln w="25400">
                    <a:solidFill>
                      <a:schemeClr val="bg1"/>
                    </a:solidFill>
                  </a:ln>
                </p:spPr>
              </p:pic>
              <p:sp>
                <p:nvSpPr>
                  <p:cNvPr id="106" name="TextBox 105">
                    <a:extLst>
                      <a:ext uri="{FF2B5EF4-FFF2-40B4-BE49-F238E27FC236}">
                        <a16:creationId xmlns:a16="http://schemas.microsoft.com/office/drawing/2014/main" id="{B0CE213B-F8F2-2864-3FA6-04DF3AF6624E}"/>
                      </a:ext>
                    </a:extLst>
                  </p:cNvPr>
                  <p:cNvSpPr txBox="1"/>
                  <p:nvPr/>
                </p:nvSpPr>
                <p:spPr>
                  <a:xfrm rot="16200000">
                    <a:off x="5574551" y="3099184"/>
                    <a:ext cx="168923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4</a:t>
                    </a:r>
                  </a:p>
                </p:txBody>
              </p:sp>
            </p:grpSp>
            <p:grpSp>
              <p:nvGrpSpPr>
                <p:cNvPr id="98" name="Group 97">
                  <a:extLst>
                    <a:ext uri="{FF2B5EF4-FFF2-40B4-BE49-F238E27FC236}">
                      <a16:creationId xmlns:a16="http://schemas.microsoft.com/office/drawing/2014/main" id="{154F29C9-C435-EE37-66B1-18DC1CF7B4FB}"/>
                    </a:ext>
                  </a:extLst>
                </p:cNvPr>
                <p:cNvGrpSpPr/>
                <p:nvPr/>
              </p:nvGrpSpPr>
              <p:grpSpPr>
                <a:xfrm>
                  <a:off x="6960120" y="2564880"/>
                  <a:ext cx="3268800" cy="1689229"/>
                  <a:chOff x="8020595" y="1091681"/>
                  <a:chExt cx="3268800" cy="1689229"/>
                </a:xfrm>
              </p:grpSpPr>
              <p:pic>
                <p:nvPicPr>
                  <p:cNvPr id="103" name="Picture 102">
                    <a:extLst>
                      <a:ext uri="{FF2B5EF4-FFF2-40B4-BE49-F238E27FC236}">
                        <a16:creationId xmlns:a16="http://schemas.microsoft.com/office/drawing/2014/main" id="{093D7278-B9E3-D190-E7BE-3E81C5E6B8E1}"/>
                      </a:ext>
                    </a:extLst>
                  </p:cNvPr>
                  <p:cNvPicPr>
                    <a:picLocks noChangeAspect="1"/>
                  </p:cNvPicPr>
                  <p:nvPr/>
                </p:nvPicPr>
                <p:blipFill>
                  <a:blip r:embed="rId10"/>
                  <a:stretch>
                    <a:fillRect/>
                  </a:stretch>
                </p:blipFill>
                <p:spPr>
                  <a:xfrm>
                    <a:off x="8020595" y="1206611"/>
                    <a:ext cx="3268800" cy="1464964"/>
                  </a:xfrm>
                  <a:prstGeom prst="rect">
                    <a:avLst/>
                  </a:prstGeom>
                  <a:ln w="25400">
                    <a:solidFill>
                      <a:schemeClr val="bg1"/>
                    </a:solidFill>
                  </a:ln>
                </p:spPr>
              </p:pic>
              <p:sp>
                <p:nvSpPr>
                  <p:cNvPr id="104" name="TextBox 103">
                    <a:extLst>
                      <a:ext uri="{FF2B5EF4-FFF2-40B4-BE49-F238E27FC236}">
                        <a16:creationId xmlns:a16="http://schemas.microsoft.com/office/drawing/2014/main" id="{EE962A62-4282-1D88-BF0F-92260CF119BD}"/>
                      </a:ext>
                    </a:extLst>
                  </p:cNvPr>
                  <p:cNvSpPr txBox="1"/>
                  <p:nvPr/>
                </p:nvSpPr>
                <p:spPr>
                  <a:xfrm rot="16200000">
                    <a:off x="9181295" y="1613130"/>
                    <a:ext cx="168922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5</a:t>
                    </a:r>
                  </a:p>
                </p:txBody>
              </p:sp>
            </p:grpSp>
            <p:grpSp>
              <p:nvGrpSpPr>
                <p:cNvPr id="99" name="Group 98">
                  <a:extLst>
                    <a:ext uri="{FF2B5EF4-FFF2-40B4-BE49-F238E27FC236}">
                      <a16:creationId xmlns:a16="http://schemas.microsoft.com/office/drawing/2014/main" id="{215C1A49-D959-51AB-F2FE-9E323AA52BBE}"/>
                    </a:ext>
                  </a:extLst>
                </p:cNvPr>
                <p:cNvGrpSpPr/>
                <p:nvPr/>
              </p:nvGrpSpPr>
              <p:grpSpPr>
                <a:xfrm>
                  <a:off x="9454453" y="2610105"/>
                  <a:ext cx="3250800" cy="1563181"/>
                  <a:chOff x="-366978" y="2577735"/>
                  <a:chExt cx="3250800" cy="1563181"/>
                </a:xfrm>
              </p:grpSpPr>
              <p:pic>
                <p:nvPicPr>
                  <p:cNvPr id="100" name="Picture 99">
                    <a:extLst>
                      <a:ext uri="{FF2B5EF4-FFF2-40B4-BE49-F238E27FC236}">
                        <a16:creationId xmlns:a16="http://schemas.microsoft.com/office/drawing/2014/main" id="{9BF4480F-FB1C-87A4-158C-0477D161C6E9}"/>
                      </a:ext>
                    </a:extLst>
                  </p:cNvPr>
                  <p:cNvPicPr>
                    <a:picLocks/>
                  </p:cNvPicPr>
                  <p:nvPr/>
                </p:nvPicPr>
                <p:blipFill>
                  <a:blip r:embed="rId6"/>
                  <a:stretch>
                    <a:fillRect/>
                  </a:stretch>
                </p:blipFill>
                <p:spPr>
                  <a:xfrm>
                    <a:off x="-366978" y="2654034"/>
                    <a:ext cx="3250800" cy="1465200"/>
                  </a:xfrm>
                  <a:prstGeom prst="rect">
                    <a:avLst/>
                  </a:prstGeom>
                  <a:ln w="25400">
                    <a:solidFill>
                      <a:schemeClr val="bg1"/>
                    </a:solidFill>
                  </a:ln>
                  <a:effectLst>
                    <a:outerShdw blurRad="50800" dist="38100" dir="2700000" algn="tl" rotWithShape="0">
                      <a:prstClr val="black">
                        <a:alpha val="40000"/>
                      </a:prstClr>
                    </a:outerShdw>
                  </a:effectLst>
                </p:spPr>
              </p:pic>
              <p:sp>
                <p:nvSpPr>
                  <p:cNvPr id="101" name="TextBox 100">
                    <a:extLst>
                      <a:ext uri="{FF2B5EF4-FFF2-40B4-BE49-F238E27FC236}">
                        <a16:creationId xmlns:a16="http://schemas.microsoft.com/office/drawing/2014/main" id="{65F080E3-61B9-3213-6276-7E6C8A04F8F8}"/>
                      </a:ext>
                    </a:extLst>
                  </p:cNvPr>
                  <p:cNvSpPr txBox="1"/>
                  <p:nvPr/>
                </p:nvSpPr>
                <p:spPr>
                  <a:xfrm rot="16200000">
                    <a:off x="-73716" y="3036160"/>
                    <a:ext cx="1563181" cy="646331"/>
                  </a:xfrm>
                  <a:prstGeom prst="rect">
                    <a:avLst/>
                  </a:prstGeom>
                  <a:noFill/>
                </p:spPr>
                <p:txBody>
                  <a:bodyPr wrap="square" rtlCol="0">
                    <a:spAutoFit/>
                  </a:bodyPr>
                  <a:lstStyle/>
                  <a:p>
                    <a:pPr algn="ctr"/>
                    <a:r>
                      <a:rPr lang="en-US" sz="3600" b="1" dirty="0">
                        <a:solidFill>
                          <a:schemeClr val="bg1"/>
                        </a:solidFill>
                        <a:effectLst>
                          <a:outerShdw blurRad="38100" dist="50800" dir="2700000" algn="tl" rotWithShape="0">
                            <a:schemeClr val="tx1"/>
                          </a:outerShdw>
                        </a:effectLst>
                        <a:latin typeface="Arial Rounded MT Bold" panose="020F0704030504030204" pitchFamily="34" charset="77"/>
                      </a:rPr>
                      <a:t>BOX 1</a:t>
                    </a:r>
                  </a:p>
                </p:txBody>
              </p:sp>
            </p:grpSp>
          </p:grpSp>
          <p:grpSp>
            <p:nvGrpSpPr>
              <p:cNvPr id="56" name="Group 55">
                <a:extLst>
                  <a:ext uri="{FF2B5EF4-FFF2-40B4-BE49-F238E27FC236}">
                    <a16:creationId xmlns:a16="http://schemas.microsoft.com/office/drawing/2014/main" id="{08D9D210-06EF-312F-EAA8-ABFFD2E4ABD1}"/>
                  </a:ext>
                </a:extLst>
              </p:cNvPr>
              <p:cNvGrpSpPr/>
              <p:nvPr/>
            </p:nvGrpSpPr>
            <p:grpSpPr>
              <a:xfrm>
                <a:off x="-11887580" y="2506882"/>
                <a:ext cx="3263155" cy="1766320"/>
                <a:chOff x="3171499" y="2577736"/>
                <a:chExt cx="3263155" cy="1766320"/>
              </a:xfrm>
            </p:grpSpPr>
            <p:pic>
              <p:nvPicPr>
                <p:cNvPr id="66" name="Picture 65">
                  <a:extLst>
                    <a:ext uri="{FF2B5EF4-FFF2-40B4-BE49-F238E27FC236}">
                      <a16:creationId xmlns:a16="http://schemas.microsoft.com/office/drawing/2014/main" id="{BFD8B972-4982-AE12-9E88-DDEC5FA2F609}"/>
                    </a:ext>
                  </a:extLst>
                </p:cNvPr>
                <p:cNvPicPr>
                  <a:picLocks/>
                </p:cNvPicPr>
                <p:nvPr/>
              </p:nvPicPr>
              <p:blipFill>
                <a:blip r:embed="rId7"/>
                <a:stretch>
                  <a:fillRect/>
                </a:stretch>
              </p:blipFill>
              <p:spPr>
                <a:xfrm>
                  <a:off x="3171499" y="2721980"/>
                  <a:ext cx="3263155" cy="1465200"/>
                </a:xfrm>
                <a:prstGeom prst="rect">
                  <a:avLst/>
                </a:prstGeom>
                <a:ln w="25400">
                  <a:solidFill>
                    <a:schemeClr val="bg1"/>
                  </a:solidFill>
                </a:ln>
                <a:effectLst>
                  <a:outerShdw blurRad="50800" dist="38100" dir="2700000" algn="tl" rotWithShape="0">
                    <a:schemeClr val="tx1">
                      <a:alpha val="40000"/>
                    </a:schemeClr>
                  </a:outerShdw>
                </a:effectLst>
              </p:spPr>
            </p:pic>
            <p:sp>
              <p:nvSpPr>
                <p:cNvPr id="67" name="TextBox 66">
                  <a:extLst>
                    <a:ext uri="{FF2B5EF4-FFF2-40B4-BE49-F238E27FC236}">
                      <a16:creationId xmlns:a16="http://schemas.microsoft.com/office/drawing/2014/main" id="{62897B5E-9A1C-FD70-ED2E-2C6DC36E74E7}"/>
                    </a:ext>
                  </a:extLst>
                </p:cNvPr>
                <p:cNvSpPr txBox="1"/>
                <p:nvPr/>
              </p:nvSpPr>
              <p:spPr>
                <a:xfrm rot="16200000">
                  <a:off x="3385290" y="3137730"/>
                  <a:ext cx="1766320" cy="646331"/>
                </a:xfrm>
                <a:prstGeom prst="rect">
                  <a:avLst/>
                </a:prstGeom>
                <a:noFill/>
              </p:spPr>
              <p:txBody>
                <a:bodyPr vert="horz"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2</a:t>
                  </a:r>
                </a:p>
              </p:txBody>
            </p:sp>
          </p:grpSp>
          <p:grpSp>
            <p:nvGrpSpPr>
              <p:cNvPr id="57" name="Group 56">
                <a:extLst>
                  <a:ext uri="{FF2B5EF4-FFF2-40B4-BE49-F238E27FC236}">
                    <a16:creationId xmlns:a16="http://schemas.microsoft.com/office/drawing/2014/main" id="{177083B7-143D-2433-E5C1-80AB998E3F0B}"/>
                  </a:ext>
                </a:extLst>
              </p:cNvPr>
              <p:cNvGrpSpPr/>
              <p:nvPr/>
            </p:nvGrpSpPr>
            <p:grpSpPr>
              <a:xfrm>
                <a:off x="-10249071" y="2612840"/>
                <a:ext cx="4021200" cy="1563183"/>
                <a:chOff x="7012292" y="2636891"/>
                <a:chExt cx="4021200" cy="1563183"/>
              </a:xfrm>
            </p:grpSpPr>
            <p:pic>
              <p:nvPicPr>
                <p:cNvPr id="64" name="Picture 63">
                  <a:extLst>
                    <a:ext uri="{FF2B5EF4-FFF2-40B4-BE49-F238E27FC236}">
                      <a16:creationId xmlns:a16="http://schemas.microsoft.com/office/drawing/2014/main" id="{9920A75C-F854-966B-59A2-A375A9750684}"/>
                    </a:ext>
                  </a:extLst>
                </p:cNvPr>
                <p:cNvPicPr>
                  <a:picLocks noChangeAspect="1"/>
                </p:cNvPicPr>
                <p:nvPr/>
              </p:nvPicPr>
              <p:blipFill>
                <a:blip r:embed="rId8"/>
                <a:stretch>
                  <a:fillRect/>
                </a:stretch>
              </p:blipFill>
              <p:spPr>
                <a:xfrm>
                  <a:off x="7012292" y="2667200"/>
                  <a:ext cx="4021200" cy="1465200"/>
                </a:xfrm>
                <a:prstGeom prst="rect">
                  <a:avLst/>
                </a:prstGeom>
                <a:ln w="25400">
                  <a:solidFill>
                    <a:schemeClr val="bg1"/>
                  </a:solidFill>
                </a:ln>
              </p:spPr>
            </p:pic>
            <p:sp>
              <p:nvSpPr>
                <p:cNvPr id="65" name="TextBox 64">
                  <a:extLst>
                    <a:ext uri="{FF2B5EF4-FFF2-40B4-BE49-F238E27FC236}">
                      <a16:creationId xmlns:a16="http://schemas.microsoft.com/office/drawing/2014/main" id="{A2398C38-8467-3B98-9AAC-34EE3FE526AC}"/>
                    </a:ext>
                  </a:extLst>
                </p:cNvPr>
                <p:cNvSpPr txBox="1"/>
                <p:nvPr/>
              </p:nvSpPr>
              <p:spPr>
                <a:xfrm rot="16200000">
                  <a:off x="8159683" y="3095317"/>
                  <a:ext cx="1563183"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3</a:t>
                  </a:r>
                </a:p>
              </p:txBody>
            </p:sp>
          </p:grpSp>
          <p:grpSp>
            <p:nvGrpSpPr>
              <p:cNvPr id="58" name="Group 57">
                <a:extLst>
                  <a:ext uri="{FF2B5EF4-FFF2-40B4-BE49-F238E27FC236}">
                    <a16:creationId xmlns:a16="http://schemas.microsoft.com/office/drawing/2014/main" id="{2ED19097-3496-4DD6-94E6-3A8A6EA5630A}"/>
                  </a:ext>
                </a:extLst>
              </p:cNvPr>
              <p:cNvGrpSpPr/>
              <p:nvPr/>
            </p:nvGrpSpPr>
            <p:grpSpPr>
              <a:xfrm>
                <a:off x="-7879624" y="2555012"/>
                <a:ext cx="3268800" cy="1689230"/>
                <a:chOff x="5289033" y="2577735"/>
                <a:chExt cx="3268800" cy="1689230"/>
              </a:xfrm>
            </p:grpSpPr>
            <p:pic>
              <p:nvPicPr>
                <p:cNvPr id="62" name="Picture 61">
                  <a:extLst>
                    <a:ext uri="{FF2B5EF4-FFF2-40B4-BE49-F238E27FC236}">
                      <a16:creationId xmlns:a16="http://schemas.microsoft.com/office/drawing/2014/main" id="{C0319903-7DC7-6E93-EC73-6104D622837A}"/>
                    </a:ext>
                  </a:extLst>
                </p:cNvPr>
                <p:cNvPicPr>
                  <a:picLocks noChangeAspect="1"/>
                </p:cNvPicPr>
                <p:nvPr/>
              </p:nvPicPr>
              <p:blipFill>
                <a:blip r:embed="rId9"/>
                <a:stretch>
                  <a:fillRect/>
                </a:stretch>
              </p:blipFill>
              <p:spPr>
                <a:xfrm>
                  <a:off x="5289033" y="2675953"/>
                  <a:ext cx="3268800" cy="1464964"/>
                </a:xfrm>
                <a:prstGeom prst="rect">
                  <a:avLst/>
                </a:prstGeom>
                <a:ln w="25400">
                  <a:solidFill>
                    <a:schemeClr val="bg1"/>
                  </a:solidFill>
                </a:ln>
              </p:spPr>
            </p:pic>
            <p:sp>
              <p:nvSpPr>
                <p:cNvPr id="63" name="TextBox 62">
                  <a:extLst>
                    <a:ext uri="{FF2B5EF4-FFF2-40B4-BE49-F238E27FC236}">
                      <a16:creationId xmlns:a16="http://schemas.microsoft.com/office/drawing/2014/main" id="{D53D8305-5F62-FFAF-E566-D8ECFD226B72}"/>
                    </a:ext>
                  </a:extLst>
                </p:cNvPr>
                <p:cNvSpPr txBox="1"/>
                <p:nvPr/>
              </p:nvSpPr>
              <p:spPr>
                <a:xfrm rot="16200000">
                  <a:off x="5574551" y="3099184"/>
                  <a:ext cx="168923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4</a:t>
                  </a:r>
                </a:p>
              </p:txBody>
            </p:sp>
          </p:grpSp>
          <p:grpSp>
            <p:nvGrpSpPr>
              <p:cNvPr id="59" name="Group 58">
                <a:extLst>
                  <a:ext uri="{FF2B5EF4-FFF2-40B4-BE49-F238E27FC236}">
                    <a16:creationId xmlns:a16="http://schemas.microsoft.com/office/drawing/2014/main" id="{D8F3E873-A8D8-5065-212D-62E7C06894E7}"/>
                  </a:ext>
                </a:extLst>
              </p:cNvPr>
              <p:cNvGrpSpPr/>
              <p:nvPr/>
            </p:nvGrpSpPr>
            <p:grpSpPr>
              <a:xfrm>
                <a:off x="-6208537" y="2542157"/>
                <a:ext cx="3268800" cy="1689229"/>
                <a:chOff x="8020595" y="1091681"/>
                <a:chExt cx="3268800" cy="1689229"/>
              </a:xfrm>
            </p:grpSpPr>
            <p:pic>
              <p:nvPicPr>
                <p:cNvPr id="60" name="Picture 59">
                  <a:extLst>
                    <a:ext uri="{FF2B5EF4-FFF2-40B4-BE49-F238E27FC236}">
                      <a16:creationId xmlns:a16="http://schemas.microsoft.com/office/drawing/2014/main" id="{B8AEBE52-B97D-7581-B129-B6C11F90630D}"/>
                    </a:ext>
                  </a:extLst>
                </p:cNvPr>
                <p:cNvPicPr>
                  <a:picLocks noChangeAspect="1"/>
                </p:cNvPicPr>
                <p:nvPr/>
              </p:nvPicPr>
              <p:blipFill>
                <a:blip r:embed="rId10"/>
                <a:stretch>
                  <a:fillRect/>
                </a:stretch>
              </p:blipFill>
              <p:spPr>
                <a:xfrm>
                  <a:off x="8020595" y="1206611"/>
                  <a:ext cx="3268800" cy="1464964"/>
                </a:xfrm>
                <a:prstGeom prst="rect">
                  <a:avLst/>
                </a:prstGeom>
                <a:ln w="25400">
                  <a:solidFill>
                    <a:schemeClr val="bg1"/>
                  </a:solidFill>
                </a:ln>
              </p:spPr>
            </p:pic>
            <p:sp>
              <p:nvSpPr>
                <p:cNvPr id="61" name="TextBox 60">
                  <a:extLst>
                    <a:ext uri="{FF2B5EF4-FFF2-40B4-BE49-F238E27FC236}">
                      <a16:creationId xmlns:a16="http://schemas.microsoft.com/office/drawing/2014/main" id="{F1625DE0-0BB0-4285-FA5F-7E2C9F994090}"/>
                    </a:ext>
                  </a:extLst>
                </p:cNvPr>
                <p:cNvSpPr txBox="1"/>
                <p:nvPr/>
              </p:nvSpPr>
              <p:spPr>
                <a:xfrm rot="16200000">
                  <a:off x="9181295" y="1613130"/>
                  <a:ext cx="1689229"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5</a:t>
                  </a:r>
                </a:p>
              </p:txBody>
            </p:sp>
          </p:grpSp>
        </p:grpSp>
      </p:grpSp>
      <p:sp>
        <p:nvSpPr>
          <p:cNvPr id="283" name="IV ARROW">
            <a:extLst>
              <a:ext uri="{FF2B5EF4-FFF2-40B4-BE49-F238E27FC236}">
                <a16:creationId xmlns:a16="http://schemas.microsoft.com/office/drawing/2014/main" id="{D584548A-1374-240D-42C5-205A1FB3C213}"/>
              </a:ext>
            </a:extLst>
          </p:cNvPr>
          <p:cNvSpPr/>
          <p:nvPr/>
        </p:nvSpPr>
        <p:spPr>
          <a:xfrm rot="5400000">
            <a:off x="3667831" y="2885865"/>
            <a:ext cx="1386075" cy="15780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BOX 1">
            <a:extLst>
              <a:ext uri="{FF2B5EF4-FFF2-40B4-BE49-F238E27FC236}">
                <a16:creationId xmlns:a16="http://schemas.microsoft.com/office/drawing/2014/main" id="{5CB99D3B-64F6-09CA-76E8-67FDCF652C75}"/>
              </a:ext>
            </a:extLst>
          </p:cNvPr>
          <p:cNvGrpSpPr/>
          <p:nvPr/>
        </p:nvGrpSpPr>
        <p:grpSpPr>
          <a:xfrm>
            <a:off x="3721091" y="2564880"/>
            <a:ext cx="3250800" cy="1563181"/>
            <a:chOff x="-366978" y="2577735"/>
            <a:chExt cx="3250800" cy="1563181"/>
          </a:xfrm>
        </p:grpSpPr>
        <p:pic>
          <p:nvPicPr>
            <p:cNvPr id="196" name="Picture 195">
              <a:extLst>
                <a:ext uri="{FF2B5EF4-FFF2-40B4-BE49-F238E27FC236}">
                  <a16:creationId xmlns:a16="http://schemas.microsoft.com/office/drawing/2014/main" id="{A983FE60-6F5F-96D5-C839-7734A57171FE}"/>
                </a:ext>
              </a:extLst>
            </p:cNvPr>
            <p:cNvPicPr>
              <a:picLocks/>
            </p:cNvPicPr>
            <p:nvPr/>
          </p:nvPicPr>
          <p:blipFill>
            <a:blip r:embed="rId6"/>
            <a:stretch>
              <a:fillRect/>
            </a:stretch>
          </p:blipFill>
          <p:spPr>
            <a:xfrm>
              <a:off x="-366978" y="2654034"/>
              <a:ext cx="3250800" cy="1465200"/>
            </a:xfrm>
            <a:prstGeom prst="rect">
              <a:avLst/>
            </a:prstGeom>
            <a:ln w="25400">
              <a:solidFill>
                <a:schemeClr val="bg1"/>
              </a:solidFill>
            </a:ln>
            <a:effectLst>
              <a:outerShdw blurRad="50800" dist="38100" dir="2700000" algn="tl" rotWithShape="0">
                <a:prstClr val="black">
                  <a:alpha val="40000"/>
                </a:prstClr>
              </a:outerShdw>
            </a:effectLst>
          </p:spPr>
        </p:pic>
        <p:sp>
          <p:nvSpPr>
            <p:cNvPr id="197" name="TextBox 196">
              <a:extLst>
                <a:ext uri="{FF2B5EF4-FFF2-40B4-BE49-F238E27FC236}">
                  <a16:creationId xmlns:a16="http://schemas.microsoft.com/office/drawing/2014/main" id="{280DF47F-949B-31B6-D049-957918E7AB0A}"/>
                </a:ext>
              </a:extLst>
            </p:cNvPr>
            <p:cNvSpPr txBox="1"/>
            <p:nvPr/>
          </p:nvSpPr>
          <p:spPr>
            <a:xfrm rot="16200000">
              <a:off x="-73716" y="3036160"/>
              <a:ext cx="1563181" cy="646331"/>
            </a:xfrm>
            <a:prstGeom prst="rect">
              <a:avLst/>
            </a:prstGeom>
            <a:noFill/>
          </p:spPr>
          <p:txBody>
            <a:bodyPr wrap="square" rtlCol="0">
              <a:spAutoFit/>
            </a:bodyPr>
            <a:lstStyle/>
            <a:p>
              <a:pPr algn="ctr"/>
              <a:r>
                <a:rPr lang="en-US" sz="3600" b="1" dirty="0">
                  <a:solidFill>
                    <a:schemeClr val="bg1"/>
                  </a:solidFill>
                  <a:effectLst>
                    <a:outerShdw blurRad="38100" dist="50800" dir="2700000" algn="tl" rotWithShape="0">
                      <a:schemeClr val="tx1"/>
                    </a:outerShdw>
                  </a:effectLst>
                  <a:latin typeface="Arial Rounded MT Bold" panose="020F0704030504030204" pitchFamily="34" charset="77"/>
                </a:rPr>
                <a:t>BOX 1</a:t>
              </a:r>
            </a:p>
          </p:txBody>
        </p:sp>
      </p:grpSp>
      <p:grpSp>
        <p:nvGrpSpPr>
          <p:cNvPr id="233" name="BOX 2">
            <a:extLst>
              <a:ext uri="{FF2B5EF4-FFF2-40B4-BE49-F238E27FC236}">
                <a16:creationId xmlns:a16="http://schemas.microsoft.com/office/drawing/2014/main" id="{4EE50F77-FFAB-5D2D-CAA4-705476CFD39E}"/>
              </a:ext>
            </a:extLst>
          </p:cNvPr>
          <p:cNvGrpSpPr/>
          <p:nvPr/>
        </p:nvGrpSpPr>
        <p:grpSpPr>
          <a:xfrm>
            <a:off x="5367676" y="2502493"/>
            <a:ext cx="3263155" cy="1766320"/>
            <a:chOff x="3171499" y="2577736"/>
            <a:chExt cx="3263155" cy="1766320"/>
          </a:xfrm>
        </p:grpSpPr>
        <p:pic>
          <p:nvPicPr>
            <p:cNvPr id="246" name="Picture 245">
              <a:extLst>
                <a:ext uri="{FF2B5EF4-FFF2-40B4-BE49-F238E27FC236}">
                  <a16:creationId xmlns:a16="http://schemas.microsoft.com/office/drawing/2014/main" id="{4CE2DE2F-2353-F9AB-825E-BA04A0DBE686}"/>
                </a:ext>
              </a:extLst>
            </p:cNvPr>
            <p:cNvPicPr>
              <a:picLocks/>
            </p:cNvPicPr>
            <p:nvPr/>
          </p:nvPicPr>
          <p:blipFill>
            <a:blip r:embed="rId7"/>
            <a:stretch>
              <a:fillRect/>
            </a:stretch>
          </p:blipFill>
          <p:spPr>
            <a:xfrm>
              <a:off x="3171499" y="2721980"/>
              <a:ext cx="3263155" cy="1465200"/>
            </a:xfrm>
            <a:prstGeom prst="rect">
              <a:avLst/>
            </a:prstGeom>
            <a:ln w="25400">
              <a:solidFill>
                <a:schemeClr val="bg1"/>
              </a:solidFill>
            </a:ln>
            <a:effectLst>
              <a:outerShdw blurRad="50800" dist="38100" dir="2700000" algn="tl" rotWithShape="0">
                <a:schemeClr val="tx1">
                  <a:alpha val="40000"/>
                </a:schemeClr>
              </a:outerShdw>
            </a:effectLst>
          </p:spPr>
        </p:pic>
        <p:sp>
          <p:nvSpPr>
            <p:cNvPr id="247" name="TextBox 246">
              <a:extLst>
                <a:ext uri="{FF2B5EF4-FFF2-40B4-BE49-F238E27FC236}">
                  <a16:creationId xmlns:a16="http://schemas.microsoft.com/office/drawing/2014/main" id="{4795C4FC-26A1-A2B7-6AC4-E3ACD035C0B9}"/>
                </a:ext>
              </a:extLst>
            </p:cNvPr>
            <p:cNvSpPr txBox="1"/>
            <p:nvPr/>
          </p:nvSpPr>
          <p:spPr>
            <a:xfrm rot="16200000">
              <a:off x="3385290" y="3137730"/>
              <a:ext cx="1766320" cy="646331"/>
            </a:xfrm>
            <a:prstGeom prst="rect">
              <a:avLst/>
            </a:prstGeom>
            <a:noFill/>
          </p:spPr>
          <p:txBody>
            <a:bodyPr vert="horz"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2</a:t>
              </a:r>
            </a:p>
          </p:txBody>
        </p:sp>
      </p:grpSp>
      <p:grpSp>
        <p:nvGrpSpPr>
          <p:cNvPr id="234" name="BOX 3">
            <a:extLst>
              <a:ext uri="{FF2B5EF4-FFF2-40B4-BE49-F238E27FC236}">
                <a16:creationId xmlns:a16="http://schemas.microsoft.com/office/drawing/2014/main" id="{9E06D391-43A0-2A67-557E-DDE76452C158}"/>
              </a:ext>
            </a:extLst>
          </p:cNvPr>
          <p:cNvGrpSpPr/>
          <p:nvPr/>
        </p:nvGrpSpPr>
        <p:grpSpPr>
          <a:xfrm>
            <a:off x="7006185" y="2608451"/>
            <a:ext cx="4021200" cy="1563183"/>
            <a:chOff x="7012292" y="2636891"/>
            <a:chExt cx="4021200" cy="1563183"/>
          </a:xfrm>
        </p:grpSpPr>
        <p:pic>
          <p:nvPicPr>
            <p:cNvPr id="244" name="Picture 243">
              <a:extLst>
                <a:ext uri="{FF2B5EF4-FFF2-40B4-BE49-F238E27FC236}">
                  <a16:creationId xmlns:a16="http://schemas.microsoft.com/office/drawing/2014/main" id="{5B44B84B-E6B4-C122-D54B-431C6BEE4E46}"/>
                </a:ext>
              </a:extLst>
            </p:cNvPr>
            <p:cNvPicPr>
              <a:picLocks noChangeAspect="1"/>
            </p:cNvPicPr>
            <p:nvPr/>
          </p:nvPicPr>
          <p:blipFill>
            <a:blip r:embed="rId8"/>
            <a:stretch>
              <a:fillRect/>
            </a:stretch>
          </p:blipFill>
          <p:spPr>
            <a:xfrm>
              <a:off x="7012292" y="2667200"/>
              <a:ext cx="4021200" cy="1465200"/>
            </a:xfrm>
            <a:prstGeom prst="rect">
              <a:avLst/>
            </a:prstGeom>
            <a:ln w="25400">
              <a:solidFill>
                <a:schemeClr val="bg1"/>
              </a:solidFill>
            </a:ln>
          </p:spPr>
        </p:pic>
        <p:sp>
          <p:nvSpPr>
            <p:cNvPr id="245" name="TextBox 244">
              <a:extLst>
                <a:ext uri="{FF2B5EF4-FFF2-40B4-BE49-F238E27FC236}">
                  <a16:creationId xmlns:a16="http://schemas.microsoft.com/office/drawing/2014/main" id="{B433D129-29FD-AFDB-5EA7-9430528CD44C}"/>
                </a:ext>
              </a:extLst>
            </p:cNvPr>
            <p:cNvSpPr txBox="1"/>
            <p:nvPr/>
          </p:nvSpPr>
          <p:spPr>
            <a:xfrm rot="16200000">
              <a:off x="8159683" y="3095317"/>
              <a:ext cx="1563183"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3</a:t>
              </a:r>
            </a:p>
          </p:txBody>
        </p:sp>
      </p:grpSp>
      <p:grpSp>
        <p:nvGrpSpPr>
          <p:cNvPr id="235" name="BOX 4">
            <a:extLst>
              <a:ext uri="{FF2B5EF4-FFF2-40B4-BE49-F238E27FC236}">
                <a16:creationId xmlns:a16="http://schemas.microsoft.com/office/drawing/2014/main" id="{33CFDA7B-3DF3-F4F5-FF6B-94760869A751}"/>
              </a:ext>
            </a:extLst>
          </p:cNvPr>
          <p:cNvGrpSpPr/>
          <p:nvPr/>
        </p:nvGrpSpPr>
        <p:grpSpPr>
          <a:xfrm>
            <a:off x="9375632" y="2550623"/>
            <a:ext cx="3268800" cy="1689230"/>
            <a:chOff x="5289033" y="2577735"/>
            <a:chExt cx="3268800" cy="1689230"/>
          </a:xfrm>
        </p:grpSpPr>
        <p:pic>
          <p:nvPicPr>
            <p:cNvPr id="242" name="Picture 241">
              <a:extLst>
                <a:ext uri="{FF2B5EF4-FFF2-40B4-BE49-F238E27FC236}">
                  <a16:creationId xmlns:a16="http://schemas.microsoft.com/office/drawing/2014/main" id="{C2EAB6FD-1FC6-998D-61C4-CA2246CDEEF1}"/>
                </a:ext>
              </a:extLst>
            </p:cNvPr>
            <p:cNvPicPr>
              <a:picLocks noChangeAspect="1"/>
            </p:cNvPicPr>
            <p:nvPr/>
          </p:nvPicPr>
          <p:blipFill>
            <a:blip r:embed="rId9"/>
            <a:stretch>
              <a:fillRect/>
            </a:stretch>
          </p:blipFill>
          <p:spPr>
            <a:xfrm>
              <a:off x="5289033" y="2675953"/>
              <a:ext cx="3268800" cy="1464964"/>
            </a:xfrm>
            <a:prstGeom prst="rect">
              <a:avLst/>
            </a:prstGeom>
            <a:ln w="25400">
              <a:solidFill>
                <a:schemeClr val="bg1"/>
              </a:solidFill>
            </a:ln>
          </p:spPr>
        </p:pic>
        <p:sp>
          <p:nvSpPr>
            <p:cNvPr id="243" name="TextBox 242">
              <a:extLst>
                <a:ext uri="{FF2B5EF4-FFF2-40B4-BE49-F238E27FC236}">
                  <a16:creationId xmlns:a16="http://schemas.microsoft.com/office/drawing/2014/main" id="{D9F7ED7C-BA23-E6AF-F895-852B35DAAAF9}"/>
                </a:ext>
              </a:extLst>
            </p:cNvPr>
            <p:cNvSpPr txBox="1"/>
            <p:nvPr/>
          </p:nvSpPr>
          <p:spPr>
            <a:xfrm rot="16200000">
              <a:off x="5574551" y="3099184"/>
              <a:ext cx="168923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rotWithShape="0">
                      <a:prstClr val="black"/>
                    </a:outerShdw>
                  </a:effectLst>
                  <a:latin typeface="Arial Rounded MT Bold" panose="020F0704030504030204" pitchFamily="34" charset="77"/>
                </a:rPr>
                <a:t>BOX 4</a:t>
              </a:r>
            </a:p>
          </p:txBody>
        </p:sp>
      </p:grpSp>
      <p:sp>
        <p:nvSpPr>
          <p:cNvPr id="82" name="STRING A">
            <a:extLst>
              <a:ext uri="{FF2B5EF4-FFF2-40B4-BE49-F238E27FC236}">
                <a16:creationId xmlns:a16="http://schemas.microsoft.com/office/drawing/2014/main" id="{26AD7037-2926-C64D-38E1-224A74061F59}"/>
              </a:ext>
            </a:extLst>
          </p:cNvPr>
          <p:cNvSpPr/>
          <p:nvPr/>
        </p:nvSpPr>
        <p:spPr>
          <a:xfrm>
            <a:off x="83160" y="3653283"/>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A</a:t>
            </a:r>
          </a:p>
        </p:txBody>
      </p:sp>
      <p:sp>
        <p:nvSpPr>
          <p:cNvPr id="83" name="STRING E TOP">
            <a:extLst>
              <a:ext uri="{FF2B5EF4-FFF2-40B4-BE49-F238E27FC236}">
                <a16:creationId xmlns:a16="http://schemas.microsoft.com/office/drawing/2014/main" id="{6978D5A1-18A1-9ADD-D2E1-D12DE3E03707}"/>
              </a:ext>
            </a:extLst>
          </p:cNvPr>
          <p:cNvSpPr/>
          <p:nvPr/>
        </p:nvSpPr>
        <p:spPr>
          <a:xfrm>
            <a:off x="83160" y="3898817"/>
            <a:ext cx="252039" cy="214722"/>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E</a:t>
            </a:r>
          </a:p>
        </p:txBody>
      </p:sp>
      <p:sp>
        <p:nvSpPr>
          <p:cNvPr id="84" name="STRING D">
            <a:extLst>
              <a:ext uri="{FF2B5EF4-FFF2-40B4-BE49-F238E27FC236}">
                <a16:creationId xmlns:a16="http://schemas.microsoft.com/office/drawing/2014/main" id="{CD41DD07-3184-809C-C700-8C26B69086FA}"/>
              </a:ext>
            </a:extLst>
          </p:cNvPr>
          <p:cNvSpPr/>
          <p:nvPr/>
        </p:nvSpPr>
        <p:spPr>
          <a:xfrm>
            <a:off x="83160" y="3407748"/>
            <a:ext cx="252039" cy="214722"/>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D</a:t>
            </a:r>
          </a:p>
        </p:txBody>
      </p:sp>
      <p:sp>
        <p:nvSpPr>
          <p:cNvPr id="85" name="STRING G">
            <a:extLst>
              <a:ext uri="{FF2B5EF4-FFF2-40B4-BE49-F238E27FC236}">
                <a16:creationId xmlns:a16="http://schemas.microsoft.com/office/drawing/2014/main" id="{901CFEF8-B59B-A00D-A414-145CDE885BDE}"/>
              </a:ext>
            </a:extLst>
          </p:cNvPr>
          <p:cNvSpPr/>
          <p:nvPr/>
        </p:nvSpPr>
        <p:spPr>
          <a:xfrm>
            <a:off x="83160" y="3162213"/>
            <a:ext cx="252039" cy="214722"/>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G</a:t>
            </a:r>
          </a:p>
        </p:txBody>
      </p:sp>
      <p:sp>
        <p:nvSpPr>
          <p:cNvPr id="86" name="STRING B">
            <a:extLst>
              <a:ext uri="{FF2B5EF4-FFF2-40B4-BE49-F238E27FC236}">
                <a16:creationId xmlns:a16="http://schemas.microsoft.com/office/drawing/2014/main" id="{015B9518-8CFC-3FEB-15A9-AF2BA35A6612}"/>
              </a:ext>
            </a:extLst>
          </p:cNvPr>
          <p:cNvSpPr/>
          <p:nvPr/>
        </p:nvSpPr>
        <p:spPr>
          <a:xfrm>
            <a:off x="83160" y="2916678"/>
            <a:ext cx="252039" cy="214722"/>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B</a:t>
            </a:r>
          </a:p>
        </p:txBody>
      </p:sp>
      <p:sp>
        <p:nvSpPr>
          <p:cNvPr id="87" name="STRING E BOTTOM">
            <a:extLst>
              <a:ext uri="{FF2B5EF4-FFF2-40B4-BE49-F238E27FC236}">
                <a16:creationId xmlns:a16="http://schemas.microsoft.com/office/drawing/2014/main" id="{A5E9C0ED-672F-E768-92FA-10C5125C49A5}"/>
              </a:ext>
            </a:extLst>
          </p:cNvPr>
          <p:cNvSpPr/>
          <p:nvPr/>
        </p:nvSpPr>
        <p:spPr>
          <a:xfrm>
            <a:off x="83160" y="2671143"/>
            <a:ext cx="252039" cy="214722"/>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E</a:t>
            </a:r>
          </a:p>
        </p:txBody>
      </p:sp>
      <p:grpSp>
        <p:nvGrpSpPr>
          <p:cNvPr id="266" name="7 NOTES">
            <a:extLst>
              <a:ext uri="{FF2B5EF4-FFF2-40B4-BE49-F238E27FC236}">
                <a16:creationId xmlns:a16="http://schemas.microsoft.com/office/drawing/2014/main" id="{E214BEBB-4035-2499-E72C-5BD259EF54BD}"/>
              </a:ext>
            </a:extLst>
          </p:cNvPr>
          <p:cNvGrpSpPr/>
          <p:nvPr/>
        </p:nvGrpSpPr>
        <p:grpSpPr>
          <a:xfrm>
            <a:off x="119170" y="1934645"/>
            <a:ext cx="8498326" cy="384290"/>
            <a:chOff x="119170" y="1934645"/>
            <a:chExt cx="8498326" cy="384290"/>
          </a:xfrm>
        </p:grpSpPr>
        <p:sp>
          <p:nvSpPr>
            <p:cNvPr id="155" name="TextBox 154">
              <a:extLst>
                <a:ext uri="{FF2B5EF4-FFF2-40B4-BE49-F238E27FC236}">
                  <a16:creationId xmlns:a16="http://schemas.microsoft.com/office/drawing/2014/main" id="{2138B333-8A09-2DCF-E0D1-C2430405861E}"/>
                </a:ext>
              </a:extLst>
            </p:cNvPr>
            <p:cNvSpPr txBox="1"/>
            <p:nvPr/>
          </p:nvSpPr>
          <p:spPr>
            <a:xfrm>
              <a:off x="1661871" y="1934646"/>
              <a:ext cx="476384" cy="369332"/>
            </a:xfrm>
            <a:prstGeom prst="rect">
              <a:avLst/>
            </a:prstGeom>
            <a:noFill/>
          </p:spPr>
          <p:txBody>
            <a:bodyPr wrap="square" rtlCol="0">
              <a:spAutoFit/>
            </a:bodyPr>
            <a:lstStyle/>
            <a:p>
              <a:pPr algn="r"/>
              <a:r>
                <a:rPr lang="en-US" b="1" dirty="0">
                  <a:solidFill>
                    <a:schemeClr val="bg1"/>
                  </a:solidFill>
                  <a:latin typeface="Andale Mono" panose="020B0509000000000004" pitchFamily="49" charset="0"/>
                </a:rPr>
                <a:t>II</a:t>
              </a:r>
            </a:p>
          </p:txBody>
        </p:sp>
        <p:sp>
          <p:nvSpPr>
            <p:cNvPr id="156" name="TextBox 155">
              <a:extLst>
                <a:ext uri="{FF2B5EF4-FFF2-40B4-BE49-F238E27FC236}">
                  <a16:creationId xmlns:a16="http://schemas.microsoft.com/office/drawing/2014/main" id="{BDC7B13D-4B16-A8C4-A436-5CAA22B75BF2}"/>
                </a:ext>
              </a:extLst>
            </p:cNvPr>
            <p:cNvSpPr txBox="1"/>
            <p:nvPr/>
          </p:nvSpPr>
          <p:spPr>
            <a:xfrm>
              <a:off x="2261861" y="1949603"/>
              <a:ext cx="647606" cy="369332"/>
            </a:xfrm>
            <a:prstGeom prst="rect">
              <a:avLst/>
            </a:prstGeom>
            <a:noFill/>
          </p:spPr>
          <p:txBody>
            <a:bodyPr wrap="square" rtlCol="0">
              <a:spAutoFit/>
            </a:bodyPr>
            <a:lstStyle/>
            <a:p>
              <a:pPr algn="r"/>
              <a:r>
                <a:rPr lang="en-US" b="1" dirty="0">
                  <a:solidFill>
                    <a:schemeClr val="bg1"/>
                  </a:solidFill>
                  <a:latin typeface="Andale Mono" panose="020B0509000000000004" pitchFamily="49" charset="0"/>
                </a:rPr>
                <a:t>III</a:t>
              </a:r>
            </a:p>
          </p:txBody>
        </p:sp>
        <p:sp>
          <p:nvSpPr>
            <p:cNvPr id="157" name="TextBox 156">
              <a:extLst>
                <a:ext uri="{FF2B5EF4-FFF2-40B4-BE49-F238E27FC236}">
                  <a16:creationId xmlns:a16="http://schemas.microsoft.com/office/drawing/2014/main" id="{7C589DF0-3015-B311-61B5-8C132689A589}"/>
                </a:ext>
              </a:extLst>
            </p:cNvPr>
            <p:cNvSpPr txBox="1"/>
            <p:nvPr/>
          </p:nvSpPr>
          <p:spPr>
            <a:xfrm>
              <a:off x="5696847" y="1934645"/>
              <a:ext cx="365869" cy="369332"/>
            </a:xfrm>
            <a:prstGeom prst="rect">
              <a:avLst/>
            </a:prstGeom>
            <a:solidFill>
              <a:schemeClr val="tx1"/>
            </a:solidFill>
            <a:ln w="12700">
              <a:solidFill>
                <a:schemeClr val="bg1"/>
              </a:solidFill>
            </a:ln>
          </p:spPr>
          <p:txBody>
            <a:bodyPr wrap="square" rtlCol="0">
              <a:spAutoFit/>
            </a:bodyPr>
            <a:lstStyle/>
            <a:p>
              <a:pPr algn="ctr"/>
              <a:r>
                <a:rPr lang="en-US" b="1" dirty="0">
                  <a:solidFill>
                    <a:schemeClr val="bg1"/>
                  </a:solidFill>
                  <a:latin typeface="Andale Mono" panose="020B0509000000000004" pitchFamily="49" charset="0"/>
                </a:rPr>
                <a:t>V</a:t>
              </a:r>
            </a:p>
          </p:txBody>
        </p:sp>
        <p:sp>
          <p:nvSpPr>
            <p:cNvPr id="158" name="TextBox 157">
              <a:extLst>
                <a:ext uri="{FF2B5EF4-FFF2-40B4-BE49-F238E27FC236}">
                  <a16:creationId xmlns:a16="http://schemas.microsoft.com/office/drawing/2014/main" id="{96164CDF-534A-6228-F395-FDBF37FFF283}"/>
                </a:ext>
              </a:extLst>
            </p:cNvPr>
            <p:cNvSpPr txBox="1"/>
            <p:nvPr/>
          </p:nvSpPr>
          <p:spPr>
            <a:xfrm>
              <a:off x="6495154" y="1934645"/>
              <a:ext cx="521580" cy="369332"/>
            </a:xfrm>
            <a:prstGeom prst="rect">
              <a:avLst/>
            </a:prstGeom>
            <a:noFill/>
          </p:spPr>
          <p:txBody>
            <a:bodyPr wrap="square" rtlCol="0">
              <a:spAutoFit/>
            </a:bodyPr>
            <a:lstStyle/>
            <a:p>
              <a:pPr algn="r"/>
              <a:r>
                <a:rPr lang="en-US" b="1" dirty="0">
                  <a:solidFill>
                    <a:schemeClr val="bg1"/>
                  </a:solidFill>
                  <a:latin typeface="Andale Mono" panose="020B0509000000000004" pitchFamily="49" charset="0"/>
                </a:rPr>
                <a:t>VI</a:t>
              </a:r>
            </a:p>
          </p:txBody>
        </p:sp>
        <p:sp>
          <p:nvSpPr>
            <p:cNvPr id="159" name="TextBox 158">
              <a:extLst>
                <a:ext uri="{FF2B5EF4-FFF2-40B4-BE49-F238E27FC236}">
                  <a16:creationId xmlns:a16="http://schemas.microsoft.com/office/drawing/2014/main" id="{B6C160BA-60D7-1AD9-93F8-A94996EA4F7C}"/>
                </a:ext>
              </a:extLst>
            </p:cNvPr>
            <p:cNvSpPr txBox="1"/>
            <p:nvPr/>
          </p:nvSpPr>
          <p:spPr>
            <a:xfrm>
              <a:off x="7925555" y="1934646"/>
              <a:ext cx="691941" cy="369331"/>
            </a:xfrm>
            <a:prstGeom prst="rect">
              <a:avLst/>
            </a:prstGeom>
            <a:noFill/>
          </p:spPr>
          <p:txBody>
            <a:bodyPr wrap="square" rtlCol="0">
              <a:spAutoFit/>
            </a:bodyPr>
            <a:lstStyle/>
            <a:p>
              <a:pPr algn="r"/>
              <a:r>
                <a:rPr lang="en-US" b="1" dirty="0">
                  <a:solidFill>
                    <a:schemeClr val="bg1"/>
                  </a:solidFill>
                  <a:latin typeface="Andale Mono" panose="020B0509000000000004" pitchFamily="49" charset="0"/>
                </a:rPr>
                <a:t>VII</a:t>
              </a:r>
            </a:p>
          </p:txBody>
        </p:sp>
        <p:sp>
          <p:nvSpPr>
            <p:cNvPr id="166" name="TextBox 165">
              <a:extLst>
                <a:ext uri="{FF2B5EF4-FFF2-40B4-BE49-F238E27FC236}">
                  <a16:creationId xmlns:a16="http://schemas.microsoft.com/office/drawing/2014/main" id="{632A530A-A7B0-1F77-A2F5-425C479E22BB}"/>
                </a:ext>
              </a:extLst>
            </p:cNvPr>
            <p:cNvSpPr txBox="1"/>
            <p:nvPr/>
          </p:nvSpPr>
          <p:spPr>
            <a:xfrm>
              <a:off x="4096899" y="1934646"/>
              <a:ext cx="476383" cy="369332"/>
            </a:xfrm>
            <a:prstGeom prst="rect">
              <a:avLst/>
            </a:prstGeom>
            <a:solidFill>
              <a:schemeClr val="tx1"/>
            </a:solidFill>
            <a:ln w="12700">
              <a:solidFill>
                <a:schemeClr val="bg1"/>
              </a:solidFill>
            </a:ln>
          </p:spPr>
          <p:txBody>
            <a:bodyPr wrap="square" rtlCol="0">
              <a:spAutoFit/>
            </a:bodyPr>
            <a:lstStyle/>
            <a:p>
              <a:pPr algn="ctr"/>
              <a:r>
                <a:rPr lang="en-US" b="1" dirty="0">
                  <a:solidFill>
                    <a:schemeClr val="bg1"/>
                  </a:solidFill>
                  <a:latin typeface="Andale Mono" panose="020B0509000000000004" pitchFamily="49" charset="0"/>
                </a:rPr>
                <a:t>IV</a:t>
              </a:r>
            </a:p>
          </p:txBody>
        </p:sp>
        <p:sp>
          <p:nvSpPr>
            <p:cNvPr id="153" name="TextBox 152">
              <a:extLst>
                <a:ext uri="{FF2B5EF4-FFF2-40B4-BE49-F238E27FC236}">
                  <a16:creationId xmlns:a16="http://schemas.microsoft.com/office/drawing/2014/main" id="{15BB192B-C24A-AE36-41E9-7DFBBAC8E19B}"/>
                </a:ext>
              </a:extLst>
            </p:cNvPr>
            <p:cNvSpPr txBox="1"/>
            <p:nvPr/>
          </p:nvSpPr>
          <p:spPr>
            <a:xfrm>
              <a:off x="119170" y="1934646"/>
              <a:ext cx="346960" cy="369332"/>
            </a:xfrm>
            <a:prstGeom prst="rect">
              <a:avLst/>
            </a:prstGeom>
            <a:solidFill>
              <a:schemeClr val="tx1"/>
            </a:solidFill>
            <a:ln w="12700">
              <a:solidFill>
                <a:schemeClr val="bg1"/>
              </a:solidFill>
            </a:ln>
          </p:spPr>
          <p:txBody>
            <a:bodyPr wrap="square" rtlCol="0">
              <a:spAutoFit/>
            </a:bodyPr>
            <a:lstStyle/>
            <a:p>
              <a:pPr algn="ctr"/>
              <a:r>
                <a:rPr lang="en-US" b="1" dirty="0">
                  <a:solidFill>
                    <a:schemeClr val="bg1"/>
                  </a:solidFill>
                  <a:latin typeface="Andale Mono" panose="020B0509000000000004" pitchFamily="49" charset="0"/>
                </a:rPr>
                <a:t>I</a:t>
              </a:r>
            </a:p>
          </p:txBody>
        </p:sp>
      </p:grpSp>
      <p:grpSp>
        <p:nvGrpSpPr>
          <p:cNvPr id="265" name="A-G NOTES">
            <a:extLst>
              <a:ext uri="{FF2B5EF4-FFF2-40B4-BE49-F238E27FC236}">
                <a16:creationId xmlns:a16="http://schemas.microsoft.com/office/drawing/2014/main" id="{5A0992F9-78AB-A47B-D3FD-EB2BDA4FA4C6}"/>
              </a:ext>
            </a:extLst>
          </p:cNvPr>
          <p:cNvGrpSpPr/>
          <p:nvPr/>
        </p:nvGrpSpPr>
        <p:grpSpPr>
          <a:xfrm>
            <a:off x="1771647" y="3653283"/>
            <a:ext cx="8407809" cy="214722"/>
            <a:chOff x="1771647" y="3653283"/>
            <a:chExt cx="8407809" cy="214722"/>
          </a:xfrm>
        </p:grpSpPr>
        <p:sp>
          <p:nvSpPr>
            <p:cNvPr id="88" name="Oval 87">
              <a:extLst>
                <a:ext uri="{FF2B5EF4-FFF2-40B4-BE49-F238E27FC236}">
                  <a16:creationId xmlns:a16="http://schemas.microsoft.com/office/drawing/2014/main" id="{5850CD52-EE8C-6643-0409-3F878373666B}"/>
                </a:ext>
              </a:extLst>
            </p:cNvPr>
            <p:cNvSpPr/>
            <p:nvPr/>
          </p:nvSpPr>
          <p:spPr>
            <a:xfrm>
              <a:off x="1771647" y="3653283"/>
              <a:ext cx="252039" cy="214722"/>
            </a:xfrm>
            <a:prstGeom prst="ellipse">
              <a:avLst/>
            </a:prstGeom>
            <a:solidFill>
              <a:srgbClr val="FFFF00">
                <a:alpha val="34000"/>
              </a:srgbClr>
            </a:solidFill>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B</a:t>
              </a:r>
            </a:p>
          </p:txBody>
        </p:sp>
        <p:sp>
          <p:nvSpPr>
            <p:cNvPr id="89" name="Oval 88">
              <a:extLst>
                <a:ext uri="{FF2B5EF4-FFF2-40B4-BE49-F238E27FC236}">
                  <a16:creationId xmlns:a16="http://schemas.microsoft.com/office/drawing/2014/main" id="{294C42DA-8857-68EF-4E29-91EA5E0F0C74}"/>
                </a:ext>
              </a:extLst>
            </p:cNvPr>
            <p:cNvSpPr/>
            <p:nvPr/>
          </p:nvSpPr>
          <p:spPr>
            <a:xfrm>
              <a:off x="2612458" y="3653283"/>
              <a:ext cx="252039" cy="214722"/>
            </a:xfrm>
            <a:prstGeom prst="ellipse">
              <a:avLst/>
            </a:prstGeom>
            <a:solidFill>
              <a:srgbClr val="FFFF00"/>
            </a:solidFill>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C</a:t>
              </a:r>
            </a:p>
          </p:txBody>
        </p:sp>
        <p:sp>
          <p:nvSpPr>
            <p:cNvPr id="90" name="Oval 89">
              <a:extLst>
                <a:ext uri="{FF2B5EF4-FFF2-40B4-BE49-F238E27FC236}">
                  <a16:creationId xmlns:a16="http://schemas.microsoft.com/office/drawing/2014/main" id="{90789146-0D9E-C251-1105-CF5EBBDE8D55}"/>
                </a:ext>
              </a:extLst>
            </p:cNvPr>
            <p:cNvSpPr/>
            <p:nvPr/>
          </p:nvSpPr>
          <p:spPr>
            <a:xfrm>
              <a:off x="4247412" y="3653283"/>
              <a:ext cx="252039" cy="214722"/>
            </a:xfrm>
            <a:prstGeom prst="ellipse">
              <a:avLst/>
            </a:prstGeom>
            <a:solidFill>
              <a:srgbClr val="FFFF00"/>
            </a:solidFill>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D</a:t>
              </a:r>
            </a:p>
          </p:txBody>
        </p:sp>
        <p:sp>
          <p:nvSpPr>
            <p:cNvPr id="91" name="Oval 90">
              <a:extLst>
                <a:ext uri="{FF2B5EF4-FFF2-40B4-BE49-F238E27FC236}">
                  <a16:creationId xmlns:a16="http://schemas.microsoft.com/office/drawing/2014/main" id="{340ED939-4581-246E-613F-CF4F982DC06E}"/>
                </a:ext>
              </a:extLst>
            </p:cNvPr>
            <p:cNvSpPr/>
            <p:nvPr/>
          </p:nvSpPr>
          <p:spPr>
            <a:xfrm>
              <a:off x="5894275" y="3653283"/>
              <a:ext cx="252039" cy="214722"/>
            </a:xfrm>
            <a:prstGeom prst="ellipse">
              <a:avLst/>
            </a:prstGeom>
            <a:solidFill>
              <a:srgbClr val="FFFF00"/>
            </a:solidFill>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E</a:t>
              </a:r>
            </a:p>
          </p:txBody>
        </p:sp>
        <p:sp>
          <p:nvSpPr>
            <p:cNvPr id="92" name="Oval 91">
              <a:extLst>
                <a:ext uri="{FF2B5EF4-FFF2-40B4-BE49-F238E27FC236}">
                  <a16:creationId xmlns:a16="http://schemas.microsoft.com/office/drawing/2014/main" id="{BC384A58-D31C-FA87-895D-7D21354A3F7F}"/>
                </a:ext>
              </a:extLst>
            </p:cNvPr>
            <p:cNvSpPr/>
            <p:nvPr/>
          </p:nvSpPr>
          <p:spPr>
            <a:xfrm>
              <a:off x="6713372" y="3653283"/>
              <a:ext cx="252039" cy="214722"/>
            </a:xfrm>
            <a:prstGeom prst="ellipse">
              <a:avLst/>
            </a:prstGeom>
            <a:solidFill>
              <a:srgbClr val="FFFF00"/>
            </a:solidFill>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F</a:t>
              </a:r>
            </a:p>
          </p:txBody>
        </p:sp>
        <p:sp>
          <p:nvSpPr>
            <p:cNvPr id="93" name="Oval 92">
              <a:extLst>
                <a:ext uri="{FF2B5EF4-FFF2-40B4-BE49-F238E27FC236}">
                  <a16:creationId xmlns:a16="http://schemas.microsoft.com/office/drawing/2014/main" id="{D1327C98-1579-0F4F-CEB7-DD06DED0BD57}"/>
                </a:ext>
              </a:extLst>
            </p:cNvPr>
            <p:cNvSpPr/>
            <p:nvPr/>
          </p:nvSpPr>
          <p:spPr>
            <a:xfrm>
              <a:off x="8269612" y="3653283"/>
              <a:ext cx="252039" cy="214722"/>
            </a:xfrm>
            <a:prstGeom prst="ellipse">
              <a:avLst/>
            </a:prstGeom>
            <a:solidFill>
              <a:srgbClr val="FFFF00">
                <a:alpha val="34000"/>
              </a:srgbClr>
            </a:solidFill>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G</a:t>
              </a:r>
            </a:p>
          </p:txBody>
        </p:sp>
        <p:sp>
          <p:nvSpPr>
            <p:cNvPr id="94" name="Oval 93">
              <a:extLst>
                <a:ext uri="{FF2B5EF4-FFF2-40B4-BE49-F238E27FC236}">
                  <a16:creationId xmlns:a16="http://schemas.microsoft.com/office/drawing/2014/main" id="{C84163FD-840C-08EA-8D4F-EF2E9ABB7FA1}"/>
                </a:ext>
              </a:extLst>
            </p:cNvPr>
            <p:cNvSpPr/>
            <p:nvPr/>
          </p:nvSpPr>
          <p:spPr>
            <a:xfrm>
              <a:off x="9927417" y="3653283"/>
              <a:ext cx="252039" cy="214722"/>
            </a:xfrm>
            <a:prstGeom prst="ellipse">
              <a:avLst/>
            </a:prstGeom>
            <a:solidFill>
              <a:schemeClr val="bg1"/>
            </a:solidFill>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Rounded MT Bold" panose="020F0704030504030204" pitchFamily="34" charset="77"/>
                </a:rPr>
                <a:t>A</a:t>
              </a:r>
            </a:p>
          </p:txBody>
        </p:sp>
        <p:sp>
          <p:nvSpPr>
            <p:cNvPr id="102" name="Oval 101">
              <a:extLst>
                <a:ext uri="{FF2B5EF4-FFF2-40B4-BE49-F238E27FC236}">
                  <a16:creationId xmlns:a16="http://schemas.microsoft.com/office/drawing/2014/main" id="{2469FD2C-0945-19B3-AEE9-DAD90E294D86}"/>
                </a:ext>
              </a:extLst>
            </p:cNvPr>
            <p:cNvSpPr/>
            <p:nvPr/>
          </p:nvSpPr>
          <p:spPr>
            <a:xfrm>
              <a:off x="5047060" y="3653283"/>
              <a:ext cx="252039" cy="214722"/>
            </a:xfrm>
            <a:prstGeom prst="ellipse">
              <a:avLst/>
            </a:prstGeom>
            <a:solidFill>
              <a:schemeClr val="accent1">
                <a:alpha val="67000"/>
              </a:schemeClr>
            </a:solidFill>
            <a:ln>
              <a:solidFill>
                <a:schemeClr val="accent1">
                  <a:lumMod val="60000"/>
                  <a:lumOff val="40000"/>
                </a:schemeClr>
              </a:solidFill>
            </a:ln>
            <a:effectLst>
              <a:outerShdw blurRad="38100" dist="127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Arial Rounded MT Bold" panose="020F0704030504030204" pitchFamily="34" charset="77"/>
              </a:endParaRPr>
            </a:p>
          </p:txBody>
        </p:sp>
      </p:grpSp>
      <p:pic>
        <p:nvPicPr>
          <p:cNvPr id="223" name="FAKE END">
            <a:extLst>
              <a:ext uri="{FF2B5EF4-FFF2-40B4-BE49-F238E27FC236}">
                <a16:creationId xmlns:a16="http://schemas.microsoft.com/office/drawing/2014/main" id="{A6EE513C-7690-3AEB-9F19-A29C7EA0D03D}"/>
              </a:ext>
            </a:extLst>
          </p:cNvPr>
          <p:cNvPicPr>
            <a:picLocks/>
          </p:cNvPicPr>
          <p:nvPr/>
        </p:nvPicPr>
        <p:blipFill>
          <a:blip r:embed="rId11"/>
          <a:stretch>
            <a:fillRect/>
          </a:stretch>
        </p:blipFill>
        <p:spPr>
          <a:xfrm>
            <a:off x="10272580" y="2564880"/>
            <a:ext cx="1919582" cy="1670534"/>
          </a:xfrm>
          <a:prstGeom prst="rect">
            <a:avLst/>
          </a:prstGeom>
        </p:spPr>
      </p:pic>
      <p:pic>
        <p:nvPicPr>
          <p:cNvPr id="50" name="HELIX">
            <a:extLst>
              <a:ext uri="{FF2B5EF4-FFF2-40B4-BE49-F238E27FC236}">
                <a16:creationId xmlns:a16="http://schemas.microsoft.com/office/drawing/2014/main" id="{368457F6-557C-74AD-06D0-FB2E44C5E13B}"/>
              </a:ext>
            </a:extLst>
          </p:cNvPr>
          <p:cNvPicPr>
            <a:picLocks noChangeAspect="1"/>
          </p:cNvPicPr>
          <p:nvPr/>
        </p:nvPicPr>
        <p:blipFill>
          <a:blip r:embed="rId12"/>
          <a:stretch>
            <a:fillRect/>
          </a:stretch>
        </p:blipFill>
        <p:spPr>
          <a:xfrm rot="3296392">
            <a:off x="8350303" y="627840"/>
            <a:ext cx="1910389" cy="1255904"/>
          </a:xfrm>
          <a:prstGeom prst="rect">
            <a:avLst/>
          </a:prstGeom>
        </p:spPr>
      </p:pic>
      <p:pic>
        <p:nvPicPr>
          <p:cNvPr id="145" name="Picture 144">
            <a:extLst>
              <a:ext uri="{FF2B5EF4-FFF2-40B4-BE49-F238E27FC236}">
                <a16:creationId xmlns:a16="http://schemas.microsoft.com/office/drawing/2014/main" id="{D264C17F-0296-5938-70D0-5DF6B6E8BD8A}"/>
              </a:ext>
            </a:extLst>
          </p:cNvPr>
          <p:cNvPicPr>
            <a:picLocks noChangeAspect="1"/>
          </p:cNvPicPr>
          <p:nvPr/>
        </p:nvPicPr>
        <p:blipFill rotWithShape="1">
          <a:blip r:embed="rId13">
            <a:alphaModFix/>
          </a:blip>
          <a:srcRect l="-569" r="569"/>
          <a:stretch/>
        </p:blipFill>
        <p:spPr>
          <a:xfrm>
            <a:off x="157302" y="-375402"/>
            <a:ext cx="3690955" cy="2076162"/>
          </a:xfrm>
          <a:prstGeom prst="rect">
            <a:avLst/>
          </a:prstGeom>
        </p:spPr>
      </p:pic>
      <p:pic>
        <p:nvPicPr>
          <p:cNvPr id="154" name="Picture 153">
            <a:extLst>
              <a:ext uri="{FF2B5EF4-FFF2-40B4-BE49-F238E27FC236}">
                <a16:creationId xmlns:a16="http://schemas.microsoft.com/office/drawing/2014/main" id="{181AB775-1F06-E709-383B-45E24A3BD6E6}"/>
              </a:ext>
            </a:extLst>
          </p:cNvPr>
          <p:cNvPicPr>
            <a:picLocks noChangeAspect="1"/>
          </p:cNvPicPr>
          <p:nvPr/>
        </p:nvPicPr>
        <p:blipFill>
          <a:blip r:embed="rId14"/>
          <a:stretch>
            <a:fillRect/>
          </a:stretch>
        </p:blipFill>
        <p:spPr>
          <a:xfrm>
            <a:off x="3748469" y="-393723"/>
            <a:ext cx="3444813" cy="1937707"/>
          </a:xfrm>
          <a:prstGeom prst="rect">
            <a:avLst/>
          </a:prstGeom>
        </p:spPr>
      </p:pic>
      <p:pic>
        <p:nvPicPr>
          <p:cNvPr id="170" name="Picture 169">
            <a:extLst>
              <a:ext uri="{FF2B5EF4-FFF2-40B4-BE49-F238E27FC236}">
                <a16:creationId xmlns:a16="http://schemas.microsoft.com/office/drawing/2014/main" id="{D8B0E1EA-0876-A4E8-5A57-5DFFF8D07114}"/>
              </a:ext>
            </a:extLst>
          </p:cNvPr>
          <p:cNvPicPr>
            <a:picLocks noChangeAspect="1"/>
          </p:cNvPicPr>
          <p:nvPr/>
        </p:nvPicPr>
        <p:blipFill>
          <a:blip r:embed="rId15"/>
          <a:stretch>
            <a:fillRect/>
          </a:stretch>
        </p:blipFill>
        <p:spPr>
          <a:xfrm>
            <a:off x="9850339" y="75593"/>
            <a:ext cx="2222491" cy="1250151"/>
          </a:xfrm>
          <a:prstGeom prst="rect">
            <a:avLst/>
          </a:prstGeom>
        </p:spPr>
      </p:pic>
      <p:sp>
        <p:nvSpPr>
          <p:cNvPr id="115" name="TextBox 114">
            <a:extLst>
              <a:ext uri="{FF2B5EF4-FFF2-40B4-BE49-F238E27FC236}">
                <a16:creationId xmlns:a16="http://schemas.microsoft.com/office/drawing/2014/main" id="{4C844B88-DBB1-2D1E-A360-B4B48766FECE}"/>
              </a:ext>
            </a:extLst>
          </p:cNvPr>
          <p:cNvSpPr txBox="1"/>
          <p:nvPr/>
        </p:nvSpPr>
        <p:spPr>
          <a:xfrm>
            <a:off x="551230" y="941773"/>
            <a:ext cx="8546369" cy="830997"/>
          </a:xfrm>
          <a:prstGeom prst="rect">
            <a:avLst/>
          </a:prstGeom>
          <a:noFill/>
        </p:spPr>
        <p:txBody>
          <a:bodyPr wrap="square" rtlCol="0">
            <a:spAutoFit/>
          </a:bodyPr>
          <a:lstStyle/>
          <a:p>
            <a:r>
              <a:rPr lang="en-US" sz="1200">
                <a:solidFill>
                  <a:schemeClr val="accent4">
                    <a:lumMod val="75000"/>
                  </a:schemeClr>
                </a:solidFill>
              </a:rPr>
              <a:t>An octave is the span of vibrations from one note's frequency (pitch) to another that is; double its frequency (going up) or half its frequency (going down).  The use of 'octo' (8) is an irrelevant elitist monk convention.   A major or minor scales have 7 notes and 7 intervals.  The pentatonic scales have 5 and the blues scale has 6. The 'spacing' of these intervals (between notes) give different 'scales' across different cultures there feel, flavours and mood.  Scales array their notes inside an 'octave' which is 12 semitones … 12 frets.</a:t>
            </a:r>
          </a:p>
        </p:txBody>
      </p:sp>
    </p:spTree>
    <p:extLst>
      <p:ext uri="{BB962C8B-B14F-4D97-AF65-F5344CB8AC3E}">
        <p14:creationId xmlns:p14="http://schemas.microsoft.com/office/powerpoint/2010/main" val="4004749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p:tgtEl>
                                          <p:spTgt spid="50"/>
                                        </p:tgtEl>
                                        <p:attrNameLst>
                                          <p:attrName>ppt_y</p:attrName>
                                        </p:attrNameLst>
                                      </p:cBhvr>
                                      <p:tavLst>
                                        <p:tav tm="0">
                                          <p:val>
                                            <p:strVal val="#ppt_y+#ppt_h*1.125000"/>
                                          </p:val>
                                        </p:tav>
                                        <p:tav tm="100000">
                                          <p:val>
                                            <p:strVal val="#ppt_y"/>
                                          </p:val>
                                        </p:tav>
                                      </p:tavLst>
                                    </p:anim>
                                    <p:animEffect transition="in" filter="wipe(up)">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iterate type="wd">
                                    <p:tmPct val="10000"/>
                                  </p:iterate>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strVal val="#ppt_w*0.70"/>
                                          </p:val>
                                        </p:tav>
                                        <p:tav tm="100000">
                                          <p:val>
                                            <p:strVal val="#ppt_w"/>
                                          </p:val>
                                        </p:tav>
                                      </p:tavLst>
                                    </p:anim>
                                    <p:anim calcmode="lin" valueType="num">
                                      <p:cBhvr>
                                        <p:cTn id="19" dur="500" fill="hold"/>
                                        <p:tgtEl>
                                          <p:spTgt spid="39"/>
                                        </p:tgtEl>
                                        <p:attrNameLst>
                                          <p:attrName>ppt_h</p:attrName>
                                        </p:attrNameLst>
                                      </p:cBhvr>
                                      <p:tavLst>
                                        <p:tav tm="0">
                                          <p:val>
                                            <p:strVal val="#ppt_h"/>
                                          </p:val>
                                        </p:tav>
                                        <p:tav tm="100000">
                                          <p:val>
                                            <p:strVal val="#ppt_h"/>
                                          </p:val>
                                        </p:tav>
                                      </p:tavLst>
                                    </p:anim>
                                    <p:animEffect transition="in" filter="fade">
                                      <p:cBhvr>
                                        <p:cTn id="20" dur="500"/>
                                        <p:tgtEl>
                                          <p:spTgt spid="39"/>
                                        </p:tgtEl>
                                      </p:cBhvr>
                                    </p:animEffect>
                                  </p:childTnLst>
                                </p:cTn>
                              </p:par>
                            </p:childTnLst>
                          </p:cTn>
                        </p:par>
                        <p:par>
                          <p:cTn id="21" fill="hold">
                            <p:stCondLst>
                              <p:cond delay="65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87"/>
                                        </p:tgtEl>
                                        <p:attrNameLst>
                                          <p:attrName>style.visibility</p:attrName>
                                        </p:attrNameLst>
                                      </p:cBhvr>
                                      <p:to>
                                        <p:strVal val="visible"/>
                                      </p:to>
                                    </p:set>
                                    <p:set>
                                      <p:cBhvr>
                                        <p:cTn id="24" dur="455" fill="hold">
                                          <p:stCondLst>
                                            <p:cond delay="0"/>
                                          </p:stCondLst>
                                        </p:cTn>
                                        <p:tgtEl>
                                          <p:spTgt spid="87"/>
                                        </p:tgtEl>
                                        <p:attrNameLst>
                                          <p:attrName>style.rotation</p:attrName>
                                        </p:attrNameLst>
                                      </p:cBhvr>
                                      <p:to>
                                        <p:strVal val="-45.0"/>
                                      </p:to>
                                    </p:set>
                                    <p:anim calcmode="lin" valueType="num">
                                      <p:cBhvr>
                                        <p:cTn id="25" dur="455" fill="hold">
                                          <p:stCondLst>
                                            <p:cond delay="455"/>
                                          </p:stCondLst>
                                        </p:cTn>
                                        <p:tgtEl>
                                          <p:spTgt spid="87"/>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87"/>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87"/>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87"/>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oin.wav"/>
                                        </p:tgtEl>
                                      </p:cMediaNode>
                                    </p:audio>
                                  </p:subTnLst>
                                </p:cTn>
                              </p:par>
                              <p:par>
                                <p:cTn id="29" presetID="38" presetClass="entr" presetSubtype="0" accel="50000" fill="hold" grpId="0" nodeType="withEffect">
                                  <p:stCondLst>
                                    <p:cond delay="0"/>
                                  </p:stCondLst>
                                  <p:iterate type="lt">
                                    <p:tmPct val="50000"/>
                                  </p:iterate>
                                  <p:childTnLst>
                                    <p:set>
                                      <p:cBhvr>
                                        <p:cTn id="30" dur="1" fill="hold">
                                          <p:stCondLst>
                                            <p:cond delay="0"/>
                                          </p:stCondLst>
                                        </p:cTn>
                                        <p:tgtEl>
                                          <p:spTgt spid="86"/>
                                        </p:tgtEl>
                                        <p:attrNameLst>
                                          <p:attrName>style.visibility</p:attrName>
                                        </p:attrNameLst>
                                      </p:cBhvr>
                                      <p:to>
                                        <p:strVal val="visible"/>
                                      </p:to>
                                    </p:set>
                                    <p:set>
                                      <p:cBhvr>
                                        <p:cTn id="31" dur="455" fill="hold">
                                          <p:stCondLst>
                                            <p:cond delay="0"/>
                                          </p:stCondLst>
                                        </p:cTn>
                                        <p:tgtEl>
                                          <p:spTgt spid="86"/>
                                        </p:tgtEl>
                                        <p:attrNameLst>
                                          <p:attrName>style.rotation</p:attrName>
                                        </p:attrNameLst>
                                      </p:cBhvr>
                                      <p:to>
                                        <p:strVal val="-45.0"/>
                                      </p:to>
                                    </p:set>
                                    <p:anim calcmode="lin" valueType="num">
                                      <p:cBhvr>
                                        <p:cTn id="32" dur="455" fill="hold">
                                          <p:stCondLst>
                                            <p:cond delay="455"/>
                                          </p:stCondLst>
                                        </p:cTn>
                                        <p:tgtEl>
                                          <p:spTgt spid="86"/>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86"/>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86"/>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86"/>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oin.wav"/>
                                        </p:tgtEl>
                                      </p:cMediaNode>
                                    </p:audio>
                                  </p:subTnLst>
                                </p:cTn>
                              </p:par>
                              <p:par>
                                <p:cTn id="36" presetID="38" presetClass="entr" presetSubtype="0" accel="50000" fill="hold" grpId="0" nodeType="withEffect">
                                  <p:stCondLst>
                                    <p:cond delay="0"/>
                                  </p:stCondLst>
                                  <p:iterate type="lt">
                                    <p:tmPct val="50000"/>
                                  </p:iterate>
                                  <p:childTnLst>
                                    <p:set>
                                      <p:cBhvr>
                                        <p:cTn id="37" dur="1" fill="hold">
                                          <p:stCondLst>
                                            <p:cond delay="0"/>
                                          </p:stCondLst>
                                        </p:cTn>
                                        <p:tgtEl>
                                          <p:spTgt spid="85"/>
                                        </p:tgtEl>
                                        <p:attrNameLst>
                                          <p:attrName>style.visibility</p:attrName>
                                        </p:attrNameLst>
                                      </p:cBhvr>
                                      <p:to>
                                        <p:strVal val="visible"/>
                                      </p:to>
                                    </p:set>
                                    <p:set>
                                      <p:cBhvr>
                                        <p:cTn id="38" dur="455" fill="hold">
                                          <p:stCondLst>
                                            <p:cond delay="0"/>
                                          </p:stCondLst>
                                        </p:cTn>
                                        <p:tgtEl>
                                          <p:spTgt spid="85"/>
                                        </p:tgtEl>
                                        <p:attrNameLst>
                                          <p:attrName>style.rotation</p:attrName>
                                        </p:attrNameLst>
                                      </p:cBhvr>
                                      <p:to>
                                        <p:strVal val="-45.0"/>
                                      </p:to>
                                    </p:set>
                                    <p:anim calcmode="lin" valueType="num">
                                      <p:cBhvr>
                                        <p:cTn id="39" dur="455" fill="hold">
                                          <p:stCondLst>
                                            <p:cond delay="455"/>
                                          </p:stCondLst>
                                        </p:cTn>
                                        <p:tgtEl>
                                          <p:spTgt spid="85"/>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85"/>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85"/>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85"/>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coin.wav"/>
                                        </p:tgtEl>
                                      </p:cMediaNode>
                                    </p:audio>
                                  </p:subTnLst>
                                </p:cTn>
                              </p:par>
                              <p:par>
                                <p:cTn id="43" presetID="38" presetClass="entr" presetSubtype="0" accel="50000" fill="hold" grpId="0" nodeType="withEffect">
                                  <p:stCondLst>
                                    <p:cond delay="0"/>
                                  </p:stCondLst>
                                  <p:iterate type="lt">
                                    <p:tmPct val="50000"/>
                                  </p:iterate>
                                  <p:childTnLst>
                                    <p:set>
                                      <p:cBhvr>
                                        <p:cTn id="44" dur="1" fill="hold">
                                          <p:stCondLst>
                                            <p:cond delay="0"/>
                                          </p:stCondLst>
                                        </p:cTn>
                                        <p:tgtEl>
                                          <p:spTgt spid="84"/>
                                        </p:tgtEl>
                                        <p:attrNameLst>
                                          <p:attrName>style.visibility</p:attrName>
                                        </p:attrNameLst>
                                      </p:cBhvr>
                                      <p:to>
                                        <p:strVal val="visible"/>
                                      </p:to>
                                    </p:set>
                                    <p:set>
                                      <p:cBhvr>
                                        <p:cTn id="45" dur="455" fill="hold">
                                          <p:stCondLst>
                                            <p:cond delay="0"/>
                                          </p:stCondLst>
                                        </p:cTn>
                                        <p:tgtEl>
                                          <p:spTgt spid="84"/>
                                        </p:tgtEl>
                                        <p:attrNameLst>
                                          <p:attrName>style.rotation</p:attrName>
                                        </p:attrNameLst>
                                      </p:cBhvr>
                                      <p:to>
                                        <p:strVal val="-45.0"/>
                                      </p:to>
                                    </p:set>
                                    <p:anim calcmode="lin" valueType="num">
                                      <p:cBhvr>
                                        <p:cTn id="46" dur="455" fill="hold">
                                          <p:stCondLst>
                                            <p:cond delay="455"/>
                                          </p:stCondLst>
                                        </p:cTn>
                                        <p:tgtEl>
                                          <p:spTgt spid="84"/>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84"/>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84"/>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84"/>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coin.wav"/>
                                        </p:tgtEl>
                                      </p:cMediaNode>
                                    </p:audio>
                                  </p:subTnLst>
                                </p:cTn>
                              </p:par>
                              <p:par>
                                <p:cTn id="50" presetID="38" presetClass="entr" presetSubtype="0" accel="50000" fill="hold" grpId="0" nodeType="withEffect">
                                  <p:stCondLst>
                                    <p:cond delay="0"/>
                                  </p:stCondLst>
                                  <p:iterate type="lt">
                                    <p:tmPct val="50000"/>
                                  </p:iterate>
                                  <p:childTnLst>
                                    <p:set>
                                      <p:cBhvr>
                                        <p:cTn id="51" dur="1" fill="hold">
                                          <p:stCondLst>
                                            <p:cond delay="0"/>
                                          </p:stCondLst>
                                        </p:cTn>
                                        <p:tgtEl>
                                          <p:spTgt spid="82"/>
                                        </p:tgtEl>
                                        <p:attrNameLst>
                                          <p:attrName>style.visibility</p:attrName>
                                        </p:attrNameLst>
                                      </p:cBhvr>
                                      <p:to>
                                        <p:strVal val="visible"/>
                                      </p:to>
                                    </p:set>
                                    <p:set>
                                      <p:cBhvr>
                                        <p:cTn id="52" dur="455" fill="hold">
                                          <p:stCondLst>
                                            <p:cond delay="0"/>
                                          </p:stCondLst>
                                        </p:cTn>
                                        <p:tgtEl>
                                          <p:spTgt spid="82"/>
                                        </p:tgtEl>
                                        <p:attrNameLst>
                                          <p:attrName>style.rotation</p:attrName>
                                        </p:attrNameLst>
                                      </p:cBhvr>
                                      <p:to>
                                        <p:strVal val="-45.0"/>
                                      </p:to>
                                    </p:set>
                                    <p:anim calcmode="lin" valueType="num">
                                      <p:cBhvr>
                                        <p:cTn id="53" dur="455" fill="hold">
                                          <p:stCondLst>
                                            <p:cond delay="455"/>
                                          </p:stCondLst>
                                        </p:cTn>
                                        <p:tgtEl>
                                          <p:spTgt spid="82"/>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82"/>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82"/>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82"/>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coin.wav"/>
                                        </p:tgtEl>
                                      </p:cMediaNode>
                                    </p:audio>
                                  </p:subTnLst>
                                </p:cTn>
                              </p:par>
                              <p:par>
                                <p:cTn id="57" presetID="38" presetClass="entr" presetSubtype="0" accel="50000" fill="hold" grpId="0" nodeType="withEffect">
                                  <p:stCondLst>
                                    <p:cond delay="0"/>
                                  </p:stCondLst>
                                  <p:iterate type="lt">
                                    <p:tmPct val="50000"/>
                                  </p:iterate>
                                  <p:childTnLst>
                                    <p:set>
                                      <p:cBhvr>
                                        <p:cTn id="58" dur="1" fill="hold">
                                          <p:stCondLst>
                                            <p:cond delay="0"/>
                                          </p:stCondLst>
                                        </p:cTn>
                                        <p:tgtEl>
                                          <p:spTgt spid="83"/>
                                        </p:tgtEl>
                                        <p:attrNameLst>
                                          <p:attrName>style.visibility</p:attrName>
                                        </p:attrNameLst>
                                      </p:cBhvr>
                                      <p:to>
                                        <p:strVal val="visible"/>
                                      </p:to>
                                    </p:set>
                                    <p:set>
                                      <p:cBhvr>
                                        <p:cTn id="59" dur="455" fill="hold">
                                          <p:stCondLst>
                                            <p:cond delay="0"/>
                                          </p:stCondLst>
                                        </p:cTn>
                                        <p:tgtEl>
                                          <p:spTgt spid="83"/>
                                        </p:tgtEl>
                                        <p:attrNameLst>
                                          <p:attrName>style.rotation</p:attrName>
                                        </p:attrNameLst>
                                      </p:cBhvr>
                                      <p:to>
                                        <p:strVal val="-45.0"/>
                                      </p:to>
                                    </p:set>
                                    <p:anim calcmode="lin" valueType="num">
                                      <p:cBhvr>
                                        <p:cTn id="60" dur="455" fill="hold">
                                          <p:stCondLst>
                                            <p:cond delay="455"/>
                                          </p:stCondLst>
                                        </p:cTn>
                                        <p:tgtEl>
                                          <p:spTgt spid="83"/>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83"/>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83"/>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83"/>
                                        </p:tgtEl>
                                        <p:attrNameLst>
                                          <p:attrName>ppt_y</p:attrName>
                                        </p:attrNameLst>
                                      </p:cBhvr>
                                      <p:tavLst>
                                        <p:tav tm="0">
                                          <p:val>
                                            <p:strVal val="#ppt_y-(0.354*#ppt_w-0.172*#ppt_h)"/>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coin.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195"/>
                                        </p:tgtEl>
                                        <p:attrNameLst>
                                          <p:attrName>style.visibility</p:attrName>
                                        </p:attrNameLst>
                                      </p:cBhvr>
                                      <p:to>
                                        <p:strVal val="visible"/>
                                      </p:to>
                                    </p:set>
                                    <p:anim calcmode="lin" valueType="num">
                                      <p:cBhvr additive="base">
                                        <p:cTn id="68" dur="500" fill="hold"/>
                                        <p:tgtEl>
                                          <p:spTgt spid="195"/>
                                        </p:tgtEl>
                                        <p:attrNameLst>
                                          <p:attrName>ppt_x</p:attrName>
                                        </p:attrNameLst>
                                      </p:cBhvr>
                                      <p:tavLst>
                                        <p:tav tm="0">
                                          <p:val>
                                            <p:strVal val="0-#ppt_w/2"/>
                                          </p:val>
                                        </p:tav>
                                        <p:tav tm="100000">
                                          <p:val>
                                            <p:strVal val="#ppt_x"/>
                                          </p:val>
                                        </p:tav>
                                      </p:tavLst>
                                    </p:anim>
                                    <p:anim calcmode="lin" valueType="num">
                                      <p:cBhvr additive="base">
                                        <p:cTn id="69" dur="500" fill="hold"/>
                                        <p:tgtEl>
                                          <p:spTgt spid="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whoosh.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3"/>
                                        </p:tgtEl>
                                        <p:attrNameLst>
                                          <p:attrName>style.visibility</p:attrName>
                                        </p:attrNameLst>
                                      </p:cBhvr>
                                      <p:to>
                                        <p:strVal val="visible"/>
                                      </p:to>
                                    </p:set>
                                    <p:animEffect transition="in" filter="wipe(left)">
                                      <p:cBhvr>
                                        <p:cTn id="74" dur="500"/>
                                        <p:tgtEl>
                                          <p:spTgt spid="233"/>
                                        </p:tgtEl>
                                      </p:cBhvr>
                                    </p:animEffect>
                                  </p:childTnLst>
                                  <p:subTnLst>
                                    <p:audio>
                                      <p:cMediaNode>
                                        <p:cTn display="0" masterRel="sameClick">
                                          <p:stCondLst>
                                            <p:cond evt="begin" delay="0">
                                              <p:tn val="72"/>
                                            </p:cond>
                                          </p:stCondLst>
                                          <p:endCondLst>
                                            <p:cond evt="onStopAudio" delay="0">
                                              <p:tgtEl>
                                                <p:sldTgt/>
                                              </p:tgtEl>
                                            </p:cond>
                                          </p:endCondLst>
                                        </p:cTn>
                                        <p:tgtEl>
                                          <p:sndTgt r:embed="rId4" name="whoosh.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4"/>
                                        </p:tgtEl>
                                        <p:attrNameLst>
                                          <p:attrName>style.visibility</p:attrName>
                                        </p:attrNameLst>
                                      </p:cBhvr>
                                      <p:to>
                                        <p:strVal val="visible"/>
                                      </p:to>
                                    </p:set>
                                    <p:animEffect transition="in" filter="wipe(left)">
                                      <p:cBhvr>
                                        <p:cTn id="79" dur="500"/>
                                        <p:tgtEl>
                                          <p:spTgt spid="234"/>
                                        </p:tgtEl>
                                      </p:cBhvr>
                                    </p:animEffect>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5"/>
                                        </p:tgtEl>
                                        <p:attrNameLst>
                                          <p:attrName>style.visibility</p:attrName>
                                        </p:attrNameLst>
                                      </p:cBhvr>
                                      <p:to>
                                        <p:strVal val="visible"/>
                                      </p:to>
                                    </p:set>
                                    <p:animEffect transition="in" filter="wipe(left)">
                                      <p:cBhvr>
                                        <p:cTn id="84" dur="500"/>
                                        <p:tgtEl>
                                          <p:spTgt spid="235"/>
                                        </p:tgtEl>
                                      </p:cBhvr>
                                    </p:animEffect>
                                  </p:childTnLst>
                                  <p:subTnLst>
                                    <p:audio>
                                      <p:cMediaNode>
                                        <p:cTn display="0" masterRel="sameClick">
                                          <p:stCondLst>
                                            <p:cond evt="begin" delay="0">
                                              <p:tn val="82"/>
                                            </p:cond>
                                          </p:stCondLst>
                                          <p:endCondLst>
                                            <p:cond evt="onStopAudio" delay="0">
                                              <p:tgtEl>
                                                <p:sldTgt/>
                                              </p:tgtEl>
                                            </p:cond>
                                          </p:endCondLst>
                                        </p:cTn>
                                        <p:tgtEl>
                                          <p:sndTgt r:embed="rId4" name="whoosh.wav"/>
                                        </p:tgtEl>
                                      </p:cMediaNode>
                                    </p:audio>
                                  </p:subTnLst>
                                </p:cTn>
                              </p:par>
                              <p:par>
                                <p:cTn id="85" presetID="2" presetClass="exit" presetSubtype="2" fill="hold" nodeType="withEffect">
                                  <p:stCondLst>
                                    <p:cond delay="0"/>
                                  </p:stCondLst>
                                  <p:childTnLst>
                                    <p:anim calcmode="lin" valueType="num">
                                      <p:cBhvr additive="base">
                                        <p:cTn id="86" dur="500"/>
                                        <p:tgtEl>
                                          <p:spTgt spid="235"/>
                                        </p:tgtEl>
                                        <p:attrNameLst>
                                          <p:attrName>ppt_x</p:attrName>
                                        </p:attrNameLst>
                                      </p:cBhvr>
                                      <p:tavLst>
                                        <p:tav tm="0">
                                          <p:val>
                                            <p:strVal val="ppt_x"/>
                                          </p:val>
                                        </p:tav>
                                        <p:tav tm="100000">
                                          <p:val>
                                            <p:strVal val="1+ppt_w/2"/>
                                          </p:val>
                                        </p:tav>
                                      </p:tavLst>
                                    </p:anim>
                                    <p:anim calcmode="lin" valueType="num">
                                      <p:cBhvr additive="base">
                                        <p:cTn id="87" dur="500"/>
                                        <p:tgtEl>
                                          <p:spTgt spid="235"/>
                                        </p:tgtEl>
                                        <p:attrNameLst>
                                          <p:attrName>ppt_y</p:attrName>
                                        </p:attrNameLst>
                                      </p:cBhvr>
                                      <p:tavLst>
                                        <p:tav tm="0">
                                          <p:val>
                                            <p:strVal val="ppt_y"/>
                                          </p:val>
                                        </p:tav>
                                        <p:tav tm="100000">
                                          <p:val>
                                            <p:strVal val="ppt_y"/>
                                          </p:val>
                                        </p:tav>
                                      </p:tavLst>
                                    </p:anim>
                                    <p:set>
                                      <p:cBhvr>
                                        <p:cTn id="88" dur="1" fill="hold">
                                          <p:stCondLst>
                                            <p:cond delay="499"/>
                                          </p:stCondLst>
                                        </p:cTn>
                                        <p:tgtEl>
                                          <p:spTgt spid="235"/>
                                        </p:tgtEl>
                                        <p:attrNameLst>
                                          <p:attrName>style.visibility</p:attrName>
                                        </p:attrNameLst>
                                      </p:cBhvr>
                                      <p:to>
                                        <p:strVal val="hidden"/>
                                      </p:to>
                                    </p:set>
                                  </p:childTnLst>
                                </p:cTn>
                              </p:par>
                              <p:par>
                                <p:cTn id="89" presetID="2" presetClass="exit" presetSubtype="2" fill="hold" nodeType="withEffect">
                                  <p:stCondLst>
                                    <p:cond delay="0"/>
                                  </p:stCondLst>
                                  <p:childTnLst>
                                    <p:anim calcmode="lin" valueType="num">
                                      <p:cBhvr additive="base">
                                        <p:cTn id="90" dur="500"/>
                                        <p:tgtEl>
                                          <p:spTgt spid="234"/>
                                        </p:tgtEl>
                                        <p:attrNameLst>
                                          <p:attrName>ppt_x</p:attrName>
                                        </p:attrNameLst>
                                      </p:cBhvr>
                                      <p:tavLst>
                                        <p:tav tm="0">
                                          <p:val>
                                            <p:strVal val="ppt_x"/>
                                          </p:val>
                                        </p:tav>
                                        <p:tav tm="100000">
                                          <p:val>
                                            <p:strVal val="1+ppt_w/2"/>
                                          </p:val>
                                        </p:tav>
                                      </p:tavLst>
                                    </p:anim>
                                    <p:anim calcmode="lin" valueType="num">
                                      <p:cBhvr additive="base">
                                        <p:cTn id="91" dur="500"/>
                                        <p:tgtEl>
                                          <p:spTgt spid="234"/>
                                        </p:tgtEl>
                                        <p:attrNameLst>
                                          <p:attrName>ppt_y</p:attrName>
                                        </p:attrNameLst>
                                      </p:cBhvr>
                                      <p:tavLst>
                                        <p:tav tm="0">
                                          <p:val>
                                            <p:strVal val="ppt_y"/>
                                          </p:val>
                                        </p:tav>
                                        <p:tav tm="100000">
                                          <p:val>
                                            <p:strVal val="ppt_y"/>
                                          </p:val>
                                        </p:tav>
                                      </p:tavLst>
                                    </p:anim>
                                    <p:set>
                                      <p:cBhvr>
                                        <p:cTn id="92" dur="1" fill="hold">
                                          <p:stCondLst>
                                            <p:cond delay="499"/>
                                          </p:stCondLst>
                                        </p:cTn>
                                        <p:tgtEl>
                                          <p:spTgt spid="234"/>
                                        </p:tgtEl>
                                        <p:attrNameLst>
                                          <p:attrName>style.visibility</p:attrName>
                                        </p:attrNameLst>
                                      </p:cBhvr>
                                      <p:to>
                                        <p:strVal val="hidden"/>
                                      </p:to>
                                    </p:set>
                                  </p:childTnLst>
                                </p:cTn>
                              </p:par>
                              <p:par>
                                <p:cTn id="93" presetID="2" presetClass="exit" presetSubtype="2" fill="hold" nodeType="withEffect">
                                  <p:stCondLst>
                                    <p:cond delay="0"/>
                                  </p:stCondLst>
                                  <p:childTnLst>
                                    <p:anim calcmode="lin" valueType="num">
                                      <p:cBhvr additive="base">
                                        <p:cTn id="94" dur="500"/>
                                        <p:tgtEl>
                                          <p:spTgt spid="233"/>
                                        </p:tgtEl>
                                        <p:attrNameLst>
                                          <p:attrName>ppt_x</p:attrName>
                                        </p:attrNameLst>
                                      </p:cBhvr>
                                      <p:tavLst>
                                        <p:tav tm="0">
                                          <p:val>
                                            <p:strVal val="ppt_x"/>
                                          </p:val>
                                        </p:tav>
                                        <p:tav tm="100000">
                                          <p:val>
                                            <p:strVal val="1+ppt_w/2"/>
                                          </p:val>
                                        </p:tav>
                                      </p:tavLst>
                                    </p:anim>
                                    <p:anim calcmode="lin" valueType="num">
                                      <p:cBhvr additive="base">
                                        <p:cTn id="95" dur="500"/>
                                        <p:tgtEl>
                                          <p:spTgt spid="233"/>
                                        </p:tgtEl>
                                        <p:attrNameLst>
                                          <p:attrName>ppt_y</p:attrName>
                                        </p:attrNameLst>
                                      </p:cBhvr>
                                      <p:tavLst>
                                        <p:tav tm="0">
                                          <p:val>
                                            <p:strVal val="ppt_y"/>
                                          </p:val>
                                        </p:tav>
                                        <p:tav tm="100000">
                                          <p:val>
                                            <p:strVal val="ppt_y"/>
                                          </p:val>
                                        </p:tav>
                                      </p:tavLst>
                                    </p:anim>
                                    <p:set>
                                      <p:cBhvr>
                                        <p:cTn id="96" dur="1" fill="hold">
                                          <p:stCondLst>
                                            <p:cond delay="499"/>
                                          </p:stCondLst>
                                        </p:cTn>
                                        <p:tgtEl>
                                          <p:spTgt spid="233"/>
                                        </p:tgtEl>
                                        <p:attrNameLst>
                                          <p:attrName>style.visibility</p:attrName>
                                        </p:attrNameLst>
                                      </p:cBhvr>
                                      <p:to>
                                        <p:strVal val="hidden"/>
                                      </p:to>
                                    </p:set>
                                  </p:childTnLst>
                                </p:cTn>
                              </p:par>
                              <p:par>
                                <p:cTn id="97" presetID="2" presetClass="exit" presetSubtype="2" fill="hold" nodeType="withEffect">
                                  <p:stCondLst>
                                    <p:cond delay="0"/>
                                  </p:stCondLst>
                                  <p:childTnLst>
                                    <p:anim calcmode="lin" valueType="num">
                                      <p:cBhvr additive="base">
                                        <p:cTn id="98" dur="500"/>
                                        <p:tgtEl>
                                          <p:spTgt spid="195"/>
                                        </p:tgtEl>
                                        <p:attrNameLst>
                                          <p:attrName>ppt_x</p:attrName>
                                        </p:attrNameLst>
                                      </p:cBhvr>
                                      <p:tavLst>
                                        <p:tav tm="0">
                                          <p:val>
                                            <p:strVal val="ppt_x"/>
                                          </p:val>
                                        </p:tav>
                                        <p:tav tm="100000">
                                          <p:val>
                                            <p:strVal val="1+ppt_w/2"/>
                                          </p:val>
                                        </p:tav>
                                      </p:tavLst>
                                    </p:anim>
                                    <p:anim calcmode="lin" valueType="num">
                                      <p:cBhvr additive="base">
                                        <p:cTn id="99" dur="500"/>
                                        <p:tgtEl>
                                          <p:spTgt spid="195"/>
                                        </p:tgtEl>
                                        <p:attrNameLst>
                                          <p:attrName>ppt_y</p:attrName>
                                        </p:attrNameLst>
                                      </p:cBhvr>
                                      <p:tavLst>
                                        <p:tav tm="0">
                                          <p:val>
                                            <p:strVal val="ppt_y"/>
                                          </p:val>
                                        </p:tav>
                                        <p:tav tm="100000">
                                          <p:val>
                                            <p:strVal val="ppt_y"/>
                                          </p:val>
                                        </p:tav>
                                      </p:tavLst>
                                    </p:anim>
                                    <p:set>
                                      <p:cBhvr>
                                        <p:cTn id="100" dur="1" fill="hold">
                                          <p:stCondLst>
                                            <p:cond delay="499"/>
                                          </p:stCondLst>
                                        </p:cTn>
                                        <p:tgtEl>
                                          <p:spTgt spid="195"/>
                                        </p:tgtEl>
                                        <p:attrNameLst>
                                          <p:attrName>style.visibility</p:attrName>
                                        </p:attrNameLst>
                                      </p:cBhvr>
                                      <p:to>
                                        <p:strVal val="hidden"/>
                                      </p:to>
                                    </p:set>
                                  </p:childTnLst>
                                </p:cTn>
                              </p:par>
                              <p:par>
                                <p:cTn id="101" presetID="2" presetClass="entr" presetSubtype="8" repeatCount="2000" accel="50000" fill="hold" nodeType="withEffect">
                                  <p:stCondLst>
                                    <p:cond delay="0"/>
                                  </p:stCondLst>
                                  <p:childTnLst>
                                    <p:set>
                                      <p:cBhvr>
                                        <p:cTn id="102" dur="1" fill="hold">
                                          <p:stCondLst>
                                            <p:cond delay="0"/>
                                          </p:stCondLst>
                                        </p:cTn>
                                        <p:tgtEl>
                                          <p:spTgt spid="113"/>
                                        </p:tgtEl>
                                        <p:attrNameLst>
                                          <p:attrName>style.visibility</p:attrName>
                                        </p:attrNameLst>
                                      </p:cBhvr>
                                      <p:to>
                                        <p:strVal val="visible"/>
                                      </p:to>
                                    </p:set>
                                    <p:anim calcmode="lin" valueType="num">
                                      <p:cBhvr additive="base">
                                        <p:cTn id="103" dur="5000" fill="hold"/>
                                        <p:tgtEl>
                                          <p:spTgt spid="113"/>
                                        </p:tgtEl>
                                        <p:attrNameLst>
                                          <p:attrName>ppt_x</p:attrName>
                                        </p:attrNameLst>
                                      </p:cBhvr>
                                      <p:tavLst>
                                        <p:tav tm="0">
                                          <p:val>
                                            <p:strVal val="0-#ppt_w/2"/>
                                          </p:val>
                                        </p:tav>
                                        <p:tav tm="100000">
                                          <p:val>
                                            <p:strVal val="#ppt_x"/>
                                          </p:val>
                                        </p:tav>
                                      </p:tavLst>
                                    </p:anim>
                                    <p:anim calcmode="lin" valueType="num">
                                      <p:cBhvr additive="base">
                                        <p:cTn id="104" dur="50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grpId="0"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1000" fill="hold"/>
                                        <p:tgtEl>
                                          <p:spTgt spid="33"/>
                                        </p:tgtEl>
                                        <p:attrNameLst>
                                          <p:attrName>ppt_w</p:attrName>
                                        </p:attrNameLst>
                                      </p:cBhvr>
                                      <p:tavLst>
                                        <p:tav tm="0">
                                          <p:val>
                                            <p:strVal val="#ppt_w*0.70"/>
                                          </p:val>
                                        </p:tav>
                                        <p:tav tm="100000">
                                          <p:val>
                                            <p:strVal val="#ppt_w"/>
                                          </p:val>
                                        </p:tav>
                                      </p:tavLst>
                                    </p:anim>
                                    <p:anim calcmode="lin" valueType="num">
                                      <p:cBhvr>
                                        <p:cTn id="110" dur="1000" fill="hold"/>
                                        <p:tgtEl>
                                          <p:spTgt spid="33"/>
                                        </p:tgtEl>
                                        <p:attrNameLst>
                                          <p:attrName>ppt_h</p:attrName>
                                        </p:attrNameLst>
                                      </p:cBhvr>
                                      <p:tavLst>
                                        <p:tav tm="0">
                                          <p:val>
                                            <p:strVal val="#ppt_h"/>
                                          </p:val>
                                        </p:tav>
                                        <p:tav tm="100000">
                                          <p:val>
                                            <p:strVal val="#ppt_h"/>
                                          </p:val>
                                        </p:tav>
                                      </p:tavLst>
                                    </p:anim>
                                    <p:animEffect transition="in" filter="fade">
                                      <p:cBhvr>
                                        <p:cTn id="111" dur="1000"/>
                                        <p:tgtEl>
                                          <p:spTgt spid="33"/>
                                        </p:tgtEl>
                                      </p:cBhvr>
                                    </p:animEffect>
                                  </p:childTnLst>
                                </p:cTn>
                              </p:par>
                            </p:childTnLst>
                          </p:cTn>
                        </p:par>
                        <p:par>
                          <p:cTn id="112" fill="hold">
                            <p:stCondLst>
                              <p:cond delay="1000"/>
                            </p:stCondLst>
                            <p:childTnLst>
                              <p:par>
                                <p:cTn id="113" presetID="9" presetClass="entr" presetSubtype="0" fill="hold" nodeType="afterEffect">
                                  <p:stCondLst>
                                    <p:cond delay="0"/>
                                  </p:stCondLst>
                                  <p:childTnLst>
                                    <p:set>
                                      <p:cBhvr>
                                        <p:cTn id="114" dur="1" fill="hold">
                                          <p:stCondLst>
                                            <p:cond delay="0"/>
                                          </p:stCondLst>
                                        </p:cTn>
                                        <p:tgtEl>
                                          <p:spTgt spid="265"/>
                                        </p:tgtEl>
                                        <p:attrNameLst>
                                          <p:attrName>style.visibility</p:attrName>
                                        </p:attrNameLst>
                                      </p:cBhvr>
                                      <p:to>
                                        <p:strVal val="visible"/>
                                      </p:to>
                                    </p:set>
                                    <p:animEffect transition="in" filter="dissolve">
                                      <p:cBhvr>
                                        <p:cTn id="115" dur="500"/>
                                        <p:tgtEl>
                                          <p:spTgt spid="265"/>
                                        </p:tgtEl>
                                      </p:cBhvr>
                                    </p:animEffect>
                                  </p:childTnLst>
                                </p:cTn>
                              </p:par>
                            </p:childTnLst>
                          </p:cTn>
                        </p:par>
                        <p:par>
                          <p:cTn id="116" fill="hold">
                            <p:stCondLst>
                              <p:cond delay="1500"/>
                            </p:stCondLst>
                            <p:childTnLst>
                              <p:par>
                                <p:cTn id="117" presetID="9" presetClass="entr" presetSubtype="0" fill="hold" nodeType="afterEffect">
                                  <p:stCondLst>
                                    <p:cond delay="0"/>
                                  </p:stCondLst>
                                  <p:childTnLst>
                                    <p:set>
                                      <p:cBhvr>
                                        <p:cTn id="118" dur="1" fill="hold">
                                          <p:stCondLst>
                                            <p:cond delay="0"/>
                                          </p:stCondLst>
                                        </p:cTn>
                                        <p:tgtEl>
                                          <p:spTgt spid="266"/>
                                        </p:tgtEl>
                                        <p:attrNameLst>
                                          <p:attrName>style.visibility</p:attrName>
                                        </p:attrNameLst>
                                      </p:cBhvr>
                                      <p:to>
                                        <p:strVal val="visible"/>
                                      </p:to>
                                    </p:set>
                                    <p:animEffect transition="in" filter="dissolve">
                                      <p:cBhvr>
                                        <p:cTn id="119" dur="500"/>
                                        <p:tgtEl>
                                          <p:spTgt spid="266"/>
                                        </p:tgtEl>
                                      </p:cBhvr>
                                    </p:animEffect>
                                  </p:childTnLst>
                                </p:cTn>
                              </p:par>
                            </p:childTnLst>
                          </p:cTn>
                        </p:par>
                      </p:childTnLst>
                    </p:cTn>
                  </p:par>
                  <p:par>
                    <p:cTn id="120" fill="hold">
                      <p:stCondLst>
                        <p:cond delay="indefinite"/>
                      </p:stCondLst>
                      <p:childTnLst>
                        <p:par>
                          <p:cTn id="121" fill="hold">
                            <p:stCondLst>
                              <p:cond delay="0"/>
                            </p:stCondLst>
                            <p:childTnLst>
                              <p:par>
                                <p:cTn id="122" presetID="55" presetClass="entr" presetSubtype="0"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 calcmode="lin" valueType="num">
                                      <p:cBhvr>
                                        <p:cTn id="124" dur="1000" fill="hold"/>
                                        <p:tgtEl>
                                          <p:spTgt spid="41"/>
                                        </p:tgtEl>
                                        <p:attrNameLst>
                                          <p:attrName>ppt_w</p:attrName>
                                        </p:attrNameLst>
                                      </p:cBhvr>
                                      <p:tavLst>
                                        <p:tav tm="0">
                                          <p:val>
                                            <p:strVal val="#ppt_w*0.70"/>
                                          </p:val>
                                        </p:tav>
                                        <p:tav tm="100000">
                                          <p:val>
                                            <p:strVal val="#ppt_w"/>
                                          </p:val>
                                        </p:tav>
                                      </p:tavLst>
                                    </p:anim>
                                    <p:anim calcmode="lin" valueType="num">
                                      <p:cBhvr>
                                        <p:cTn id="125" dur="1000" fill="hold"/>
                                        <p:tgtEl>
                                          <p:spTgt spid="41"/>
                                        </p:tgtEl>
                                        <p:attrNameLst>
                                          <p:attrName>ppt_h</p:attrName>
                                        </p:attrNameLst>
                                      </p:cBhvr>
                                      <p:tavLst>
                                        <p:tav tm="0">
                                          <p:val>
                                            <p:strVal val="#ppt_h"/>
                                          </p:val>
                                        </p:tav>
                                        <p:tav tm="100000">
                                          <p:val>
                                            <p:strVal val="#ppt_h"/>
                                          </p:val>
                                        </p:tav>
                                      </p:tavLst>
                                    </p:anim>
                                    <p:animEffect transition="in" filter="fade">
                                      <p:cBhvr>
                                        <p:cTn id="126" dur="10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55"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strVal val="#ppt_w*0.70"/>
                                          </p:val>
                                        </p:tav>
                                        <p:tav tm="100000">
                                          <p:val>
                                            <p:strVal val="#ppt_w"/>
                                          </p:val>
                                        </p:tav>
                                      </p:tavLst>
                                    </p:anim>
                                    <p:anim calcmode="lin" valueType="num">
                                      <p:cBhvr>
                                        <p:cTn id="132" dur="500" fill="hold"/>
                                        <p:tgtEl>
                                          <p:spTgt spid="38"/>
                                        </p:tgtEl>
                                        <p:attrNameLst>
                                          <p:attrName>ppt_h</p:attrName>
                                        </p:attrNameLst>
                                      </p:cBhvr>
                                      <p:tavLst>
                                        <p:tav tm="0">
                                          <p:val>
                                            <p:strVal val="#ppt_h"/>
                                          </p:val>
                                        </p:tav>
                                        <p:tav tm="100000">
                                          <p:val>
                                            <p:strVal val="#ppt_h"/>
                                          </p:val>
                                        </p:tav>
                                      </p:tavLst>
                                    </p:anim>
                                    <p:animEffect transition="in" filter="fade">
                                      <p:cBhvr>
                                        <p:cTn id="133" dur="500"/>
                                        <p:tgtEl>
                                          <p:spTgt spid="38"/>
                                        </p:tgtEl>
                                      </p:cBhvr>
                                    </p:animEffect>
                                  </p:childTnLst>
                                </p:cTn>
                              </p:par>
                            </p:childTnLst>
                          </p:cTn>
                        </p:par>
                        <p:par>
                          <p:cTn id="134" fill="hold">
                            <p:stCondLst>
                              <p:cond delay="500"/>
                            </p:stCondLst>
                            <p:childTnLst>
                              <p:par>
                                <p:cTn id="135" presetID="22" presetClass="entr" presetSubtype="8" fill="hold" nodeType="afterEffect">
                                  <p:stCondLst>
                                    <p:cond delay="0"/>
                                  </p:stCondLst>
                                  <p:childTnLst>
                                    <p:set>
                                      <p:cBhvr>
                                        <p:cTn id="136" dur="1" fill="hold">
                                          <p:stCondLst>
                                            <p:cond delay="0"/>
                                          </p:stCondLst>
                                        </p:cTn>
                                        <p:tgtEl>
                                          <p:spTgt spid="114"/>
                                        </p:tgtEl>
                                        <p:attrNameLst>
                                          <p:attrName>style.visibility</p:attrName>
                                        </p:attrNameLst>
                                      </p:cBhvr>
                                      <p:to>
                                        <p:strVal val="visible"/>
                                      </p:to>
                                    </p:set>
                                    <p:animEffect transition="in" filter="wipe(left)">
                                      <p:cBhvr>
                                        <p:cTn id="137" dur="500"/>
                                        <p:tgtEl>
                                          <p:spTgt spid="114"/>
                                        </p:tgtEl>
                                      </p:cBhvr>
                                    </p:animEffect>
                                  </p:childTnLst>
                                </p:cTn>
                              </p:par>
                            </p:childTnLst>
                          </p:cTn>
                        </p:par>
                        <p:par>
                          <p:cTn id="138" fill="hold">
                            <p:stCondLst>
                              <p:cond delay="1000"/>
                            </p:stCondLst>
                            <p:childTnLst>
                              <p:par>
                                <p:cTn id="139" presetID="55" presetClass="entr" presetSubtype="0" fill="hold" nodeType="afterEffect">
                                  <p:stCondLst>
                                    <p:cond delay="0"/>
                                  </p:stCondLst>
                                  <p:childTnLst>
                                    <p:set>
                                      <p:cBhvr>
                                        <p:cTn id="140" dur="1" fill="hold">
                                          <p:stCondLst>
                                            <p:cond delay="0"/>
                                          </p:stCondLst>
                                        </p:cTn>
                                        <p:tgtEl>
                                          <p:spTgt spid="22"/>
                                        </p:tgtEl>
                                        <p:attrNameLst>
                                          <p:attrName>style.visibility</p:attrName>
                                        </p:attrNameLst>
                                      </p:cBhvr>
                                      <p:to>
                                        <p:strVal val="visible"/>
                                      </p:to>
                                    </p:set>
                                    <p:anim calcmode="lin" valueType="num">
                                      <p:cBhvr>
                                        <p:cTn id="141" dur="500" fill="hold"/>
                                        <p:tgtEl>
                                          <p:spTgt spid="22"/>
                                        </p:tgtEl>
                                        <p:attrNameLst>
                                          <p:attrName>ppt_w</p:attrName>
                                        </p:attrNameLst>
                                      </p:cBhvr>
                                      <p:tavLst>
                                        <p:tav tm="0">
                                          <p:val>
                                            <p:strVal val="#ppt_w*0.70"/>
                                          </p:val>
                                        </p:tav>
                                        <p:tav tm="100000">
                                          <p:val>
                                            <p:strVal val="#ppt_w"/>
                                          </p:val>
                                        </p:tav>
                                      </p:tavLst>
                                    </p:anim>
                                    <p:anim calcmode="lin" valueType="num">
                                      <p:cBhvr>
                                        <p:cTn id="142" dur="500" fill="hold"/>
                                        <p:tgtEl>
                                          <p:spTgt spid="22"/>
                                        </p:tgtEl>
                                        <p:attrNameLst>
                                          <p:attrName>ppt_h</p:attrName>
                                        </p:attrNameLst>
                                      </p:cBhvr>
                                      <p:tavLst>
                                        <p:tav tm="0">
                                          <p:val>
                                            <p:strVal val="#ppt_h"/>
                                          </p:val>
                                        </p:tav>
                                        <p:tav tm="100000">
                                          <p:val>
                                            <p:strVal val="#ppt_h"/>
                                          </p:val>
                                        </p:tav>
                                      </p:tavLst>
                                    </p:anim>
                                    <p:animEffect transition="in" filter="fade">
                                      <p:cBhvr>
                                        <p:cTn id="143" dur="500"/>
                                        <p:tgtEl>
                                          <p:spTgt spid="22"/>
                                        </p:tgtEl>
                                      </p:cBhvr>
                                    </p:animEffect>
                                  </p:childTnLst>
                                </p:cTn>
                              </p:par>
                            </p:childTnLst>
                          </p:cTn>
                        </p:par>
                      </p:childTnLst>
                    </p:cTn>
                  </p:par>
                  <p:par>
                    <p:cTn id="144" fill="hold">
                      <p:stCondLst>
                        <p:cond delay="indefinite"/>
                      </p:stCondLst>
                      <p:childTnLst>
                        <p:par>
                          <p:cTn id="145" fill="hold">
                            <p:stCondLst>
                              <p:cond delay="0"/>
                            </p:stCondLst>
                            <p:childTnLst>
                              <p:par>
                                <p:cTn id="146" presetID="55" presetClass="entr" presetSubtype="0" fill="hold" grpId="0" nodeType="clickEffect">
                                  <p:stCondLst>
                                    <p:cond delay="0"/>
                                  </p:stCondLst>
                                  <p:childTnLst>
                                    <p:set>
                                      <p:cBhvr>
                                        <p:cTn id="147" dur="1" fill="hold">
                                          <p:stCondLst>
                                            <p:cond delay="0"/>
                                          </p:stCondLst>
                                        </p:cTn>
                                        <p:tgtEl>
                                          <p:spTgt spid="37"/>
                                        </p:tgtEl>
                                        <p:attrNameLst>
                                          <p:attrName>style.visibility</p:attrName>
                                        </p:attrNameLst>
                                      </p:cBhvr>
                                      <p:to>
                                        <p:strVal val="visible"/>
                                      </p:to>
                                    </p:set>
                                    <p:anim calcmode="lin" valueType="num">
                                      <p:cBhvr>
                                        <p:cTn id="148" dur="1000" fill="hold"/>
                                        <p:tgtEl>
                                          <p:spTgt spid="37"/>
                                        </p:tgtEl>
                                        <p:attrNameLst>
                                          <p:attrName>ppt_w</p:attrName>
                                        </p:attrNameLst>
                                      </p:cBhvr>
                                      <p:tavLst>
                                        <p:tav tm="0">
                                          <p:val>
                                            <p:strVal val="#ppt_w*0.70"/>
                                          </p:val>
                                        </p:tav>
                                        <p:tav tm="100000">
                                          <p:val>
                                            <p:strVal val="#ppt_w"/>
                                          </p:val>
                                        </p:tav>
                                      </p:tavLst>
                                    </p:anim>
                                    <p:anim calcmode="lin" valueType="num">
                                      <p:cBhvr>
                                        <p:cTn id="149" dur="1000" fill="hold"/>
                                        <p:tgtEl>
                                          <p:spTgt spid="37"/>
                                        </p:tgtEl>
                                        <p:attrNameLst>
                                          <p:attrName>ppt_h</p:attrName>
                                        </p:attrNameLst>
                                      </p:cBhvr>
                                      <p:tavLst>
                                        <p:tav tm="0">
                                          <p:val>
                                            <p:strVal val="#ppt_h"/>
                                          </p:val>
                                        </p:tav>
                                        <p:tav tm="100000">
                                          <p:val>
                                            <p:strVal val="#ppt_h"/>
                                          </p:val>
                                        </p:tav>
                                      </p:tavLst>
                                    </p:anim>
                                    <p:animEffect transition="in" filter="fade">
                                      <p:cBhvr>
                                        <p:cTn id="150" dur="1000"/>
                                        <p:tgtEl>
                                          <p:spTgt spid="37"/>
                                        </p:tgtEl>
                                      </p:cBhvr>
                                    </p:animEffect>
                                  </p:childTnLst>
                                </p:cTn>
                              </p:par>
                            </p:childTnLst>
                          </p:cTn>
                        </p:par>
                        <p:par>
                          <p:cTn id="151" fill="hold">
                            <p:stCondLst>
                              <p:cond delay="1000"/>
                            </p:stCondLst>
                            <p:childTnLst>
                              <p:par>
                                <p:cTn id="152" presetID="12" presetClass="entr" presetSubtype="4" fill="hold" nodeType="afterEffect">
                                  <p:stCondLst>
                                    <p:cond delay="0"/>
                                  </p:stCondLst>
                                  <p:childTnLst>
                                    <p:set>
                                      <p:cBhvr>
                                        <p:cTn id="153" dur="1" fill="hold">
                                          <p:stCondLst>
                                            <p:cond delay="0"/>
                                          </p:stCondLst>
                                        </p:cTn>
                                        <p:tgtEl>
                                          <p:spTgt spid="267"/>
                                        </p:tgtEl>
                                        <p:attrNameLst>
                                          <p:attrName>style.visibility</p:attrName>
                                        </p:attrNameLst>
                                      </p:cBhvr>
                                      <p:to>
                                        <p:strVal val="visible"/>
                                      </p:to>
                                    </p:set>
                                    <p:anim calcmode="lin" valueType="num">
                                      <p:cBhvr additive="base">
                                        <p:cTn id="154" dur="500"/>
                                        <p:tgtEl>
                                          <p:spTgt spid="267"/>
                                        </p:tgtEl>
                                        <p:attrNameLst>
                                          <p:attrName>ppt_y</p:attrName>
                                        </p:attrNameLst>
                                      </p:cBhvr>
                                      <p:tavLst>
                                        <p:tav tm="0">
                                          <p:val>
                                            <p:strVal val="#ppt_y+#ppt_h*1.125000"/>
                                          </p:val>
                                        </p:tav>
                                        <p:tav tm="100000">
                                          <p:val>
                                            <p:strVal val="#ppt_y"/>
                                          </p:val>
                                        </p:tav>
                                      </p:tavLst>
                                    </p:anim>
                                    <p:animEffect transition="in" filter="wipe(up)">
                                      <p:cBhvr>
                                        <p:cTn id="155" dur="500"/>
                                        <p:tgtEl>
                                          <p:spTgt spid="267"/>
                                        </p:tgtEl>
                                      </p:cBhvr>
                                    </p:animEffect>
                                  </p:childTnLst>
                                </p:cTn>
                              </p:par>
                            </p:childTnLst>
                          </p:cTn>
                        </p:par>
                      </p:childTnLst>
                    </p:cTn>
                  </p:par>
                  <p:par>
                    <p:cTn id="156" fill="hold">
                      <p:stCondLst>
                        <p:cond delay="indefinite"/>
                      </p:stCondLst>
                      <p:childTnLst>
                        <p:par>
                          <p:cTn id="157" fill="hold">
                            <p:stCondLst>
                              <p:cond delay="0"/>
                            </p:stCondLst>
                            <p:childTnLst>
                              <p:par>
                                <p:cTn id="158" presetID="55" presetClass="entr" presetSubtype="0" fill="hold" grpId="0" nodeType="clickEffect">
                                  <p:stCondLst>
                                    <p:cond delay="0"/>
                                  </p:stCondLst>
                                  <p:childTnLst>
                                    <p:set>
                                      <p:cBhvr>
                                        <p:cTn id="159" dur="1" fill="hold">
                                          <p:stCondLst>
                                            <p:cond delay="0"/>
                                          </p:stCondLst>
                                        </p:cTn>
                                        <p:tgtEl>
                                          <p:spTgt spid="30"/>
                                        </p:tgtEl>
                                        <p:attrNameLst>
                                          <p:attrName>style.visibility</p:attrName>
                                        </p:attrNameLst>
                                      </p:cBhvr>
                                      <p:to>
                                        <p:strVal val="visible"/>
                                      </p:to>
                                    </p:set>
                                    <p:anim calcmode="lin" valueType="num">
                                      <p:cBhvr>
                                        <p:cTn id="160" dur="1000" fill="hold"/>
                                        <p:tgtEl>
                                          <p:spTgt spid="30"/>
                                        </p:tgtEl>
                                        <p:attrNameLst>
                                          <p:attrName>ppt_w</p:attrName>
                                        </p:attrNameLst>
                                      </p:cBhvr>
                                      <p:tavLst>
                                        <p:tav tm="0">
                                          <p:val>
                                            <p:strVal val="#ppt_w*0.70"/>
                                          </p:val>
                                        </p:tav>
                                        <p:tav tm="100000">
                                          <p:val>
                                            <p:strVal val="#ppt_w"/>
                                          </p:val>
                                        </p:tav>
                                      </p:tavLst>
                                    </p:anim>
                                    <p:anim calcmode="lin" valueType="num">
                                      <p:cBhvr>
                                        <p:cTn id="161" dur="1000" fill="hold"/>
                                        <p:tgtEl>
                                          <p:spTgt spid="30"/>
                                        </p:tgtEl>
                                        <p:attrNameLst>
                                          <p:attrName>ppt_h</p:attrName>
                                        </p:attrNameLst>
                                      </p:cBhvr>
                                      <p:tavLst>
                                        <p:tav tm="0">
                                          <p:val>
                                            <p:strVal val="#ppt_h"/>
                                          </p:val>
                                        </p:tav>
                                        <p:tav tm="100000">
                                          <p:val>
                                            <p:strVal val="#ppt_h"/>
                                          </p:val>
                                        </p:tav>
                                      </p:tavLst>
                                    </p:anim>
                                    <p:animEffect transition="in" filter="fade">
                                      <p:cBhvr>
                                        <p:cTn id="162" dur="1000"/>
                                        <p:tgtEl>
                                          <p:spTgt spid="30"/>
                                        </p:tgtEl>
                                      </p:cBhvr>
                                    </p:animEffect>
                                  </p:childTnLst>
                                </p:cTn>
                              </p:par>
                            </p:childTnLst>
                          </p:cTn>
                        </p:par>
                        <p:par>
                          <p:cTn id="163" fill="hold">
                            <p:stCondLst>
                              <p:cond delay="1000"/>
                            </p:stCondLst>
                            <p:childTnLst>
                              <p:par>
                                <p:cTn id="164" presetID="12" presetClass="entr" presetSubtype="4" fill="hold" nodeType="afterEffect">
                                  <p:stCondLst>
                                    <p:cond delay="0"/>
                                  </p:stCondLst>
                                  <p:childTnLst>
                                    <p:set>
                                      <p:cBhvr>
                                        <p:cTn id="165" dur="1" fill="hold">
                                          <p:stCondLst>
                                            <p:cond delay="0"/>
                                          </p:stCondLst>
                                        </p:cTn>
                                        <p:tgtEl>
                                          <p:spTgt spid="268"/>
                                        </p:tgtEl>
                                        <p:attrNameLst>
                                          <p:attrName>style.visibility</p:attrName>
                                        </p:attrNameLst>
                                      </p:cBhvr>
                                      <p:to>
                                        <p:strVal val="visible"/>
                                      </p:to>
                                    </p:set>
                                    <p:anim calcmode="lin" valueType="num">
                                      <p:cBhvr additive="base">
                                        <p:cTn id="166" dur="500"/>
                                        <p:tgtEl>
                                          <p:spTgt spid="268"/>
                                        </p:tgtEl>
                                        <p:attrNameLst>
                                          <p:attrName>ppt_y</p:attrName>
                                        </p:attrNameLst>
                                      </p:cBhvr>
                                      <p:tavLst>
                                        <p:tav tm="0">
                                          <p:val>
                                            <p:strVal val="#ppt_y+#ppt_h*1.125000"/>
                                          </p:val>
                                        </p:tav>
                                        <p:tav tm="100000">
                                          <p:val>
                                            <p:strVal val="#ppt_y"/>
                                          </p:val>
                                        </p:tav>
                                      </p:tavLst>
                                    </p:anim>
                                    <p:animEffect transition="in" filter="wipe(up)">
                                      <p:cBhvr>
                                        <p:cTn id="167" dur="500"/>
                                        <p:tgtEl>
                                          <p:spTgt spid="268"/>
                                        </p:tgtEl>
                                      </p:cBhvr>
                                    </p:animEffect>
                                  </p:childTnLst>
                                </p:cTn>
                              </p:par>
                            </p:childTnLst>
                          </p:cTn>
                        </p:par>
                      </p:childTnLst>
                    </p:cTn>
                  </p:par>
                  <p:par>
                    <p:cTn id="168" fill="hold">
                      <p:stCondLst>
                        <p:cond delay="indefinite"/>
                      </p:stCondLst>
                      <p:childTnLst>
                        <p:par>
                          <p:cTn id="169" fill="hold">
                            <p:stCondLst>
                              <p:cond delay="0"/>
                            </p:stCondLst>
                            <p:childTnLst>
                              <p:par>
                                <p:cTn id="170" presetID="55" presetClass="entr" presetSubtype="0" fill="hold" grpId="0" nodeType="clickEffect">
                                  <p:stCondLst>
                                    <p:cond delay="0"/>
                                  </p:stCondLst>
                                  <p:childTnLst>
                                    <p:set>
                                      <p:cBhvr>
                                        <p:cTn id="171" dur="1" fill="hold">
                                          <p:stCondLst>
                                            <p:cond delay="0"/>
                                          </p:stCondLst>
                                        </p:cTn>
                                        <p:tgtEl>
                                          <p:spTgt spid="31"/>
                                        </p:tgtEl>
                                        <p:attrNameLst>
                                          <p:attrName>style.visibility</p:attrName>
                                        </p:attrNameLst>
                                      </p:cBhvr>
                                      <p:to>
                                        <p:strVal val="visible"/>
                                      </p:to>
                                    </p:set>
                                    <p:anim calcmode="lin" valueType="num">
                                      <p:cBhvr>
                                        <p:cTn id="172" dur="1000" fill="hold"/>
                                        <p:tgtEl>
                                          <p:spTgt spid="31"/>
                                        </p:tgtEl>
                                        <p:attrNameLst>
                                          <p:attrName>ppt_w</p:attrName>
                                        </p:attrNameLst>
                                      </p:cBhvr>
                                      <p:tavLst>
                                        <p:tav tm="0">
                                          <p:val>
                                            <p:strVal val="#ppt_w*0.70"/>
                                          </p:val>
                                        </p:tav>
                                        <p:tav tm="100000">
                                          <p:val>
                                            <p:strVal val="#ppt_w"/>
                                          </p:val>
                                        </p:tav>
                                      </p:tavLst>
                                    </p:anim>
                                    <p:anim calcmode="lin" valueType="num">
                                      <p:cBhvr>
                                        <p:cTn id="173" dur="1000" fill="hold"/>
                                        <p:tgtEl>
                                          <p:spTgt spid="31"/>
                                        </p:tgtEl>
                                        <p:attrNameLst>
                                          <p:attrName>ppt_h</p:attrName>
                                        </p:attrNameLst>
                                      </p:cBhvr>
                                      <p:tavLst>
                                        <p:tav tm="0">
                                          <p:val>
                                            <p:strVal val="#ppt_h"/>
                                          </p:val>
                                        </p:tav>
                                        <p:tav tm="100000">
                                          <p:val>
                                            <p:strVal val="#ppt_h"/>
                                          </p:val>
                                        </p:tav>
                                      </p:tavLst>
                                    </p:anim>
                                    <p:animEffect transition="in" filter="fade">
                                      <p:cBhvr>
                                        <p:cTn id="174" dur="1000"/>
                                        <p:tgtEl>
                                          <p:spTgt spid="31"/>
                                        </p:tgtEl>
                                      </p:cBhvr>
                                    </p:animEffect>
                                  </p:childTnLst>
                                </p:cTn>
                              </p:par>
                            </p:childTnLst>
                          </p:cTn>
                        </p:par>
                        <p:par>
                          <p:cTn id="175" fill="hold">
                            <p:stCondLst>
                              <p:cond delay="1000"/>
                            </p:stCondLst>
                            <p:childTnLst>
                              <p:par>
                                <p:cTn id="176" presetID="12" presetClass="entr" presetSubtype="4" fill="hold" nodeType="afterEffect">
                                  <p:stCondLst>
                                    <p:cond delay="0"/>
                                  </p:stCondLst>
                                  <p:childTnLst>
                                    <p:set>
                                      <p:cBhvr>
                                        <p:cTn id="177" dur="1" fill="hold">
                                          <p:stCondLst>
                                            <p:cond delay="0"/>
                                          </p:stCondLst>
                                        </p:cTn>
                                        <p:tgtEl>
                                          <p:spTgt spid="269"/>
                                        </p:tgtEl>
                                        <p:attrNameLst>
                                          <p:attrName>style.visibility</p:attrName>
                                        </p:attrNameLst>
                                      </p:cBhvr>
                                      <p:to>
                                        <p:strVal val="visible"/>
                                      </p:to>
                                    </p:set>
                                    <p:anim calcmode="lin" valueType="num">
                                      <p:cBhvr additive="base">
                                        <p:cTn id="178" dur="500"/>
                                        <p:tgtEl>
                                          <p:spTgt spid="269"/>
                                        </p:tgtEl>
                                        <p:attrNameLst>
                                          <p:attrName>ppt_y</p:attrName>
                                        </p:attrNameLst>
                                      </p:cBhvr>
                                      <p:tavLst>
                                        <p:tav tm="0">
                                          <p:val>
                                            <p:strVal val="#ppt_y+#ppt_h*1.125000"/>
                                          </p:val>
                                        </p:tav>
                                        <p:tav tm="100000">
                                          <p:val>
                                            <p:strVal val="#ppt_y"/>
                                          </p:val>
                                        </p:tav>
                                      </p:tavLst>
                                    </p:anim>
                                    <p:animEffect transition="in" filter="wipe(up)">
                                      <p:cBhvr>
                                        <p:cTn id="179" dur="500"/>
                                        <p:tgtEl>
                                          <p:spTgt spid="269"/>
                                        </p:tgtEl>
                                      </p:cBhvr>
                                    </p:animEffect>
                                  </p:childTnLst>
                                </p:cTn>
                              </p:par>
                            </p:childTnLst>
                          </p:cTn>
                        </p:par>
                      </p:childTnLst>
                    </p:cTn>
                  </p:par>
                  <p:par>
                    <p:cTn id="180" fill="hold">
                      <p:stCondLst>
                        <p:cond delay="indefinite"/>
                      </p:stCondLst>
                      <p:childTnLst>
                        <p:par>
                          <p:cTn id="181" fill="hold">
                            <p:stCondLst>
                              <p:cond delay="0"/>
                            </p:stCondLst>
                            <p:childTnLst>
                              <p:par>
                                <p:cTn id="182" presetID="55" presetClass="entr" presetSubtype="0" fill="hold" grpId="0" nodeType="clickEffect">
                                  <p:stCondLst>
                                    <p:cond delay="0"/>
                                  </p:stCondLst>
                                  <p:childTnLst>
                                    <p:set>
                                      <p:cBhvr>
                                        <p:cTn id="183" dur="1" fill="hold">
                                          <p:stCondLst>
                                            <p:cond delay="0"/>
                                          </p:stCondLst>
                                        </p:cTn>
                                        <p:tgtEl>
                                          <p:spTgt spid="32"/>
                                        </p:tgtEl>
                                        <p:attrNameLst>
                                          <p:attrName>style.visibility</p:attrName>
                                        </p:attrNameLst>
                                      </p:cBhvr>
                                      <p:to>
                                        <p:strVal val="visible"/>
                                      </p:to>
                                    </p:set>
                                    <p:anim calcmode="lin" valueType="num">
                                      <p:cBhvr>
                                        <p:cTn id="184" dur="1000" fill="hold"/>
                                        <p:tgtEl>
                                          <p:spTgt spid="32"/>
                                        </p:tgtEl>
                                        <p:attrNameLst>
                                          <p:attrName>ppt_w</p:attrName>
                                        </p:attrNameLst>
                                      </p:cBhvr>
                                      <p:tavLst>
                                        <p:tav tm="0">
                                          <p:val>
                                            <p:strVal val="#ppt_w*0.70"/>
                                          </p:val>
                                        </p:tav>
                                        <p:tav tm="100000">
                                          <p:val>
                                            <p:strVal val="#ppt_w"/>
                                          </p:val>
                                        </p:tav>
                                      </p:tavLst>
                                    </p:anim>
                                    <p:anim calcmode="lin" valueType="num">
                                      <p:cBhvr>
                                        <p:cTn id="185" dur="1000" fill="hold"/>
                                        <p:tgtEl>
                                          <p:spTgt spid="32"/>
                                        </p:tgtEl>
                                        <p:attrNameLst>
                                          <p:attrName>ppt_h</p:attrName>
                                        </p:attrNameLst>
                                      </p:cBhvr>
                                      <p:tavLst>
                                        <p:tav tm="0">
                                          <p:val>
                                            <p:strVal val="#ppt_h"/>
                                          </p:val>
                                        </p:tav>
                                        <p:tav tm="100000">
                                          <p:val>
                                            <p:strVal val="#ppt_h"/>
                                          </p:val>
                                        </p:tav>
                                      </p:tavLst>
                                    </p:anim>
                                    <p:animEffect transition="in" filter="fade">
                                      <p:cBhvr>
                                        <p:cTn id="186" dur="1000"/>
                                        <p:tgtEl>
                                          <p:spTgt spid="32"/>
                                        </p:tgtEl>
                                      </p:cBhvr>
                                    </p:animEffect>
                                  </p:childTnLst>
                                </p:cTn>
                              </p:par>
                            </p:childTnLst>
                          </p:cTn>
                        </p:par>
                        <p:par>
                          <p:cTn id="187" fill="hold">
                            <p:stCondLst>
                              <p:cond delay="1000"/>
                            </p:stCondLst>
                            <p:childTnLst>
                              <p:par>
                                <p:cTn id="188" presetID="12" presetClass="entr" presetSubtype="4" fill="hold" nodeType="afterEffect">
                                  <p:stCondLst>
                                    <p:cond delay="0"/>
                                  </p:stCondLst>
                                  <p:childTnLst>
                                    <p:set>
                                      <p:cBhvr>
                                        <p:cTn id="189" dur="1" fill="hold">
                                          <p:stCondLst>
                                            <p:cond delay="0"/>
                                          </p:stCondLst>
                                        </p:cTn>
                                        <p:tgtEl>
                                          <p:spTgt spid="270"/>
                                        </p:tgtEl>
                                        <p:attrNameLst>
                                          <p:attrName>style.visibility</p:attrName>
                                        </p:attrNameLst>
                                      </p:cBhvr>
                                      <p:to>
                                        <p:strVal val="visible"/>
                                      </p:to>
                                    </p:set>
                                    <p:anim calcmode="lin" valueType="num">
                                      <p:cBhvr additive="base">
                                        <p:cTn id="190" dur="500"/>
                                        <p:tgtEl>
                                          <p:spTgt spid="270"/>
                                        </p:tgtEl>
                                        <p:attrNameLst>
                                          <p:attrName>ppt_y</p:attrName>
                                        </p:attrNameLst>
                                      </p:cBhvr>
                                      <p:tavLst>
                                        <p:tav tm="0">
                                          <p:val>
                                            <p:strVal val="#ppt_y+#ppt_h*1.125000"/>
                                          </p:val>
                                        </p:tav>
                                        <p:tav tm="100000">
                                          <p:val>
                                            <p:strVal val="#ppt_y"/>
                                          </p:val>
                                        </p:tav>
                                      </p:tavLst>
                                    </p:anim>
                                    <p:animEffect transition="in" filter="wipe(up)">
                                      <p:cBhvr>
                                        <p:cTn id="191" dur="500"/>
                                        <p:tgtEl>
                                          <p:spTgt spid="270"/>
                                        </p:tgtEl>
                                      </p:cBhvr>
                                    </p:animEffect>
                                  </p:childTnLst>
                                </p:cTn>
                              </p:par>
                            </p:childTnLst>
                          </p:cTn>
                        </p:par>
                      </p:childTnLst>
                    </p:cTn>
                  </p:par>
                  <p:par>
                    <p:cTn id="192" fill="hold">
                      <p:stCondLst>
                        <p:cond delay="indefinite"/>
                      </p:stCondLst>
                      <p:childTnLst>
                        <p:par>
                          <p:cTn id="193" fill="hold">
                            <p:stCondLst>
                              <p:cond delay="0"/>
                            </p:stCondLst>
                            <p:childTnLst>
                              <p:par>
                                <p:cTn id="194" presetID="55" presetClass="entr" presetSubtype="0" fill="hold" grpId="0" nodeType="clickEffect">
                                  <p:stCondLst>
                                    <p:cond delay="0"/>
                                  </p:stCondLst>
                                  <p:childTnLst>
                                    <p:set>
                                      <p:cBhvr>
                                        <p:cTn id="195" dur="1" fill="hold">
                                          <p:stCondLst>
                                            <p:cond delay="0"/>
                                          </p:stCondLst>
                                        </p:cTn>
                                        <p:tgtEl>
                                          <p:spTgt spid="46"/>
                                        </p:tgtEl>
                                        <p:attrNameLst>
                                          <p:attrName>style.visibility</p:attrName>
                                        </p:attrNameLst>
                                      </p:cBhvr>
                                      <p:to>
                                        <p:strVal val="visible"/>
                                      </p:to>
                                    </p:set>
                                    <p:anim calcmode="lin" valueType="num">
                                      <p:cBhvr>
                                        <p:cTn id="196" dur="1000" fill="hold"/>
                                        <p:tgtEl>
                                          <p:spTgt spid="46"/>
                                        </p:tgtEl>
                                        <p:attrNameLst>
                                          <p:attrName>ppt_w</p:attrName>
                                        </p:attrNameLst>
                                      </p:cBhvr>
                                      <p:tavLst>
                                        <p:tav tm="0">
                                          <p:val>
                                            <p:strVal val="#ppt_w*0.70"/>
                                          </p:val>
                                        </p:tav>
                                        <p:tav tm="100000">
                                          <p:val>
                                            <p:strVal val="#ppt_w"/>
                                          </p:val>
                                        </p:tav>
                                      </p:tavLst>
                                    </p:anim>
                                    <p:anim calcmode="lin" valueType="num">
                                      <p:cBhvr>
                                        <p:cTn id="197" dur="1000" fill="hold"/>
                                        <p:tgtEl>
                                          <p:spTgt spid="46"/>
                                        </p:tgtEl>
                                        <p:attrNameLst>
                                          <p:attrName>ppt_h</p:attrName>
                                        </p:attrNameLst>
                                      </p:cBhvr>
                                      <p:tavLst>
                                        <p:tav tm="0">
                                          <p:val>
                                            <p:strVal val="#ppt_h"/>
                                          </p:val>
                                        </p:tav>
                                        <p:tav tm="100000">
                                          <p:val>
                                            <p:strVal val="#ppt_h"/>
                                          </p:val>
                                        </p:tav>
                                      </p:tavLst>
                                    </p:anim>
                                    <p:animEffect transition="in" filter="fade">
                                      <p:cBhvr>
                                        <p:cTn id="198" dur="1000"/>
                                        <p:tgtEl>
                                          <p:spTgt spid="46"/>
                                        </p:tgtEl>
                                      </p:cBhvr>
                                    </p:animEffect>
                                  </p:childTnLst>
                                </p:cTn>
                              </p:par>
                            </p:childTnLst>
                          </p:cTn>
                        </p:par>
                        <p:par>
                          <p:cTn id="199" fill="hold">
                            <p:stCondLst>
                              <p:cond delay="1000"/>
                            </p:stCondLst>
                            <p:childTnLst>
                              <p:par>
                                <p:cTn id="200" presetID="2" presetClass="entr" presetSubtype="8" fill="hold" nodeType="afterEffect">
                                  <p:stCondLst>
                                    <p:cond delay="0"/>
                                  </p:stCondLst>
                                  <p:childTnLst>
                                    <p:set>
                                      <p:cBhvr>
                                        <p:cTn id="201" dur="1" fill="hold">
                                          <p:stCondLst>
                                            <p:cond delay="0"/>
                                          </p:stCondLst>
                                        </p:cTn>
                                        <p:tgtEl>
                                          <p:spTgt spid="280"/>
                                        </p:tgtEl>
                                        <p:attrNameLst>
                                          <p:attrName>style.visibility</p:attrName>
                                        </p:attrNameLst>
                                      </p:cBhvr>
                                      <p:to>
                                        <p:strVal val="visible"/>
                                      </p:to>
                                    </p:set>
                                    <p:anim calcmode="lin" valueType="num">
                                      <p:cBhvr additive="base">
                                        <p:cTn id="202" dur="500" fill="hold"/>
                                        <p:tgtEl>
                                          <p:spTgt spid="280"/>
                                        </p:tgtEl>
                                        <p:attrNameLst>
                                          <p:attrName>ppt_x</p:attrName>
                                        </p:attrNameLst>
                                      </p:cBhvr>
                                      <p:tavLst>
                                        <p:tav tm="0">
                                          <p:val>
                                            <p:strVal val="0-#ppt_w/2"/>
                                          </p:val>
                                        </p:tav>
                                        <p:tav tm="100000">
                                          <p:val>
                                            <p:strVal val="#ppt_x"/>
                                          </p:val>
                                        </p:tav>
                                      </p:tavLst>
                                    </p:anim>
                                    <p:anim calcmode="lin" valueType="num">
                                      <p:cBhvr additive="base">
                                        <p:cTn id="203" dur="500" fill="hold"/>
                                        <p:tgtEl>
                                          <p:spTgt spid="280"/>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55" presetClass="entr" presetSubtype="0" fill="hold" grpId="0" nodeType="clickEffect">
                                  <p:stCondLst>
                                    <p:cond delay="0"/>
                                  </p:stCondLst>
                                  <p:childTnLst>
                                    <p:set>
                                      <p:cBhvr>
                                        <p:cTn id="207" dur="1" fill="hold">
                                          <p:stCondLst>
                                            <p:cond delay="0"/>
                                          </p:stCondLst>
                                        </p:cTn>
                                        <p:tgtEl>
                                          <p:spTgt spid="40"/>
                                        </p:tgtEl>
                                        <p:attrNameLst>
                                          <p:attrName>style.visibility</p:attrName>
                                        </p:attrNameLst>
                                      </p:cBhvr>
                                      <p:to>
                                        <p:strVal val="visible"/>
                                      </p:to>
                                    </p:set>
                                    <p:anim calcmode="lin" valueType="num">
                                      <p:cBhvr>
                                        <p:cTn id="208" dur="1000" fill="hold"/>
                                        <p:tgtEl>
                                          <p:spTgt spid="40"/>
                                        </p:tgtEl>
                                        <p:attrNameLst>
                                          <p:attrName>ppt_w</p:attrName>
                                        </p:attrNameLst>
                                      </p:cBhvr>
                                      <p:tavLst>
                                        <p:tav tm="0">
                                          <p:val>
                                            <p:strVal val="#ppt_w*0.70"/>
                                          </p:val>
                                        </p:tav>
                                        <p:tav tm="100000">
                                          <p:val>
                                            <p:strVal val="#ppt_w"/>
                                          </p:val>
                                        </p:tav>
                                      </p:tavLst>
                                    </p:anim>
                                    <p:anim calcmode="lin" valueType="num">
                                      <p:cBhvr>
                                        <p:cTn id="209" dur="1000" fill="hold"/>
                                        <p:tgtEl>
                                          <p:spTgt spid="40"/>
                                        </p:tgtEl>
                                        <p:attrNameLst>
                                          <p:attrName>ppt_h</p:attrName>
                                        </p:attrNameLst>
                                      </p:cBhvr>
                                      <p:tavLst>
                                        <p:tav tm="0">
                                          <p:val>
                                            <p:strVal val="#ppt_h"/>
                                          </p:val>
                                        </p:tav>
                                        <p:tav tm="100000">
                                          <p:val>
                                            <p:strVal val="#ppt_h"/>
                                          </p:val>
                                        </p:tav>
                                      </p:tavLst>
                                    </p:anim>
                                    <p:animEffect transition="in" filter="fade">
                                      <p:cBhvr>
                                        <p:cTn id="210" dur="1000"/>
                                        <p:tgtEl>
                                          <p:spTgt spid="40"/>
                                        </p:tgtEl>
                                      </p:cBhvr>
                                    </p:animEffect>
                                  </p:childTnLst>
                                </p:cTn>
                              </p:par>
                            </p:childTnLst>
                          </p:cTn>
                        </p:par>
                        <p:par>
                          <p:cTn id="211" fill="hold">
                            <p:stCondLst>
                              <p:cond delay="1000"/>
                            </p:stCondLst>
                            <p:childTnLst>
                              <p:par>
                                <p:cTn id="212" presetID="22" presetClass="entr" presetSubtype="8" fill="hold" grpId="0" nodeType="afterEffect">
                                  <p:stCondLst>
                                    <p:cond delay="0"/>
                                  </p:stCondLst>
                                  <p:childTnLst>
                                    <p:set>
                                      <p:cBhvr>
                                        <p:cTn id="213" dur="1" fill="hold">
                                          <p:stCondLst>
                                            <p:cond delay="0"/>
                                          </p:stCondLst>
                                        </p:cTn>
                                        <p:tgtEl>
                                          <p:spTgt spid="281"/>
                                        </p:tgtEl>
                                        <p:attrNameLst>
                                          <p:attrName>style.visibility</p:attrName>
                                        </p:attrNameLst>
                                      </p:cBhvr>
                                      <p:to>
                                        <p:strVal val="visible"/>
                                      </p:to>
                                    </p:set>
                                    <p:animEffect transition="in" filter="wipe(left)">
                                      <p:cBhvr>
                                        <p:cTn id="214" dur="500"/>
                                        <p:tgtEl>
                                          <p:spTgt spid="281"/>
                                        </p:tgtEl>
                                      </p:cBhvr>
                                    </p:animEffect>
                                  </p:childTnLst>
                                </p:cTn>
                              </p:par>
                            </p:childTnLst>
                          </p:cTn>
                        </p:par>
                        <p:par>
                          <p:cTn id="215" fill="hold">
                            <p:stCondLst>
                              <p:cond delay="1500"/>
                            </p:stCondLst>
                            <p:childTnLst>
                              <p:par>
                                <p:cTn id="216" presetID="22" presetClass="entr" presetSubtype="1" fill="hold" grpId="0" nodeType="afterEffect">
                                  <p:stCondLst>
                                    <p:cond delay="0"/>
                                  </p:stCondLst>
                                  <p:childTnLst>
                                    <p:set>
                                      <p:cBhvr>
                                        <p:cTn id="217" dur="1" fill="hold">
                                          <p:stCondLst>
                                            <p:cond delay="0"/>
                                          </p:stCondLst>
                                        </p:cTn>
                                        <p:tgtEl>
                                          <p:spTgt spid="283"/>
                                        </p:tgtEl>
                                        <p:attrNameLst>
                                          <p:attrName>style.visibility</p:attrName>
                                        </p:attrNameLst>
                                      </p:cBhvr>
                                      <p:to>
                                        <p:strVal val="visible"/>
                                      </p:to>
                                    </p:set>
                                    <p:animEffect transition="in" filter="wipe(up)">
                                      <p:cBhvr>
                                        <p:cTn id="218" dur="500"/>
                                        <p:tgtEl>
                                          <p:spTgt spid="283"/>
                                        </p:tgtEl>
                                      </p:cBhvr>
                                    </p:animEffect>
                                  </p:childTnLst>
                                </p:cTn>
                              </p:par>
                            </p:childTnLst>
                          </p:cTn>
                        </p:par>
                        <p:par>
                          <p:cTn id="219" fill="hold">
                            <p:stCondLst>
                              <p:cond delay="2000"/>
                            </p:stCondLst>
                            <p:childTnLst>
                              <p:par>
                                <p:cTn id="220" presetID="22" presetClass="entr" presetSubtype="1" fill="hold" grpId="0" nodeType="afterEffect">
                                  <p:stCondLst>
                                    <p:cond delay="0"/>
                                  </p:stCondLst>
                                  <p:childTnLst>
                                    <p:set>
                                      <p:cBhvr>
                                        <p:cTn id="221" dur="1" fill="hold">
                                          <p:stCondLst>
                                            <p:cond delay="0"/>
                                          </p:stCondLst>
                                        </p:cTn>
                                        <p:tgtEl>
                                          <p:spTgt spid="282"/>
                                        </p:tgtEl>
                                        <p:attrNameLst>
                                          <p:attrName>style.visibility</p:attrName>
                                        </p:attrNameLst>
                                      </p:cBhvr>
                                      <p:to>
                                        <p:strVal val="visible"/>
                                      </p:to>
                                    </p:set>
                                    <p:animEffect transition="in" filter="wipe(up)">
                                      <p:cBhvr>
                                        <p:cTn id="222"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7" grpId="0"/>
      <p:bldP spid="38" grpId="0"/>
      <p:bldP spid="39" grpId="0"/>
      <p:bldP spid="40" grpId="0"/>
      <p:bldP spid="41" grpId="0"/>
      <p:bldP spid="44" grpId="0"/>
      <p:bldP spid="46" grpId="0"/>
      <p:bldP spid="281" grpId="0" animBg="1"/>
      <p:bldP spid="282" grpId="0" animBg="1"/>
      <p:bldP spid="283" grpId="0" animBg="1"/>
      <p:bldP spid="82" grpId="0" animBg="1"/>
      <p:bldP spid="83" grpId="0" animBg="1"/>
      <p:bldP spid="84" grpId="0" animBg="1"/>
      <p:bldP spid="85" grpId="0" animBg="1"/>
      <p:bldP spid="86" grpId="0" animBg="1"/>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475266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THE BOOGIE IN A</a:t>
            </a:r>
          </a:p>
        </p:txBody>
      </p:sp>
      <p:sp>
        <p:nvSpPr>
          <p:cNvPr id="28" name="Oval 27">
            <a:extLst>
              <a:ext uri="{FF2B5EF4-FFF2-40B4-BE49-F238E27FC236}">
                <a16:creationId xmlns:a16="http://schemas.microsoft.com/office/drawing/2014/main" id="{800A06E8-1B94-DFDB-30F1-0AC959AFD937}"/>
              </a:ext>
            </a:extLst>
          </p:cNvPr>
          <p:cNvSpPr/>
          <p:nvPr/>
        </p:nvSpPr>
        <p:spPr>
          <a:xfrm>
            <a:off x="4147136" y="2007906"/>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1" name="Oval 30">
            <a:extLst>
              <a:ext uri="{FF2B5EF4-FFF2-40B4-BE49-F238E27FC236}">
                <a16:creationId xmlns:a16="http://schemas.microsoft.com/office/drawing/2014/main" id="{4BC1AA62-4CE4-213D-FECC-E9C200DACF2E}"/>
              </a:ext>
            </a:extLst>
          </p:cNvPr>
          <p:cNvSpPr/>
          <p:nvPr/>
        </p:nvSpPr>
        <p:spPr>
          <a:xfrm>
            <a:off x="4151731" y="2708900"/>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32" name="Oval 31">
            <a:extLst>
              <a:ext uri="{FF2B5EF4-FFF2-40B4-BE49-F238E27FC236}">
                <a16:creationId xmlns:a16="http://schemas.microsoft.com/office/drawing/2014/main" id="{266B3D84-4D17-1EFF-0D78-D5B481081ED3}"/>
              </a:ext>
            </a:extLst>
          </p:cNvPr>
          <p:cNvSpPr/>
          <p:nvPr/>
        </p:nvSpPr>
        <p:spPr>
          <a:xfrm>
            <a:off x="9000752" y="278091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33" name="Oval 32">
            <a:extLst>
              <a:ext uri="{FF2B5EF4-FFF2-40B4-BE49-F238E27FC236}">
                <a16:creationId xmlns:a16="http://schemas.microsoft.com/office/drawing/2014/main" id="{8ADC5D5A-98E0-BC4A-4612-307DB9C1E253}"/>
              </a:ext>
            </a:extLst>
          </p:cNvPr>
          <p:cNvSpPr/>
          <p:nvPr/>
        </p:nvSpPr>
        <p:spPr>
          <a:xfrm>
            <a:off x="9000752" y="3440399"/>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35" name="Oval 34">
            <a:extLst>
              <a:ext uri="{FF2B5EF4-FFF2-40B4-BE49-F238E27FC236}">
                <a16:creationId xmlns:a16="http://schemas.microsoft.com/office/drawing/2014/main" id="{A5369BC2-0338-6B01-587E-E1C8FFD5F526}"/>
              </a:ext>
            </a:extLst>
          </p:cNvPr>
          <p:cNvSpPr/>
          <p:nvPr/>
        </p:nvSpPr>
        <p:spPr>
          <a:xfrm>
            <a:off x="6475561" y="414910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a:t>
            </a:r>
          </a:p>
        </p:txBody>
      </p:sp>
      <p:sp>
        <p:nvSpPr>
          <p:cNvPr id="36" name="Oval 35">
            <a:extLst>
              <a:ext uri="{FF2B5EF4-FFF2-40B4-BE49-F238E27FC236}">
                <a16:creationId xmlns:a16="http://schemas.microsoft.com/office/drawing/2014/main" id="{8C3BDBA4-B0A8-82CA-26C5-8E550C965B20}"/>
              </a:ext>
            </a:extLst>
          </p:cNvPr>
          <p:cNvSpPr/>
          <p:nvPr/>
        </p:nvSpPr>
        <p:spPr>
          <a:xfrm>
            <a:off x="4147136" y="34709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7" name="Oval 36">
            <a:extLst>
              <a:ext uri="{FF2B5EF4-FFF2-40B4-BE49-F238E27FC236}">
                <a16:creationId xmlns:a16="http://schemas.microsoft.com/office/drawing/2014/main" id="{A0D60591-2EF2-3FC9-716C-7F5B8526B41D}"/>
              </a:ext>
            </a:extLst>
          </p:cNvPr>
          <p:cNvSpPr/>
          <p:nvPr/>
        </p:nvSpPr>
        <p:spPr>
          <a:xfrm>
            <a:off x="9000752" y="418718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a:t>
            </a:r>
          </a:p>
        </p:txBody>
      </p:sp>
      <p:sp>
        <p:nvSpPr>
          <p:cNvPr id="39" name="Oval 38">
            <a:extLst>
              <a:ext uri="{FF2B5EF4-FFF2-40B4-BE49-F238E27FC236}">
                <a16:creationId xmlns:a16="http://schemas.microsoft.com/office/drawing/2014/main" id="{A0C55B43-EFCD-485A-4716-96265F0303ED}"/>
              </a:ext>
            </a:extLst>
          </p:cNvPr>
          <p:cNvSpPr/>
          <p:nvPr/>
        </p:nvSpPr>
        <p:spPr>
          <a:xfrm>
            <a:off x="11473125" y="27258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41" name="Oval 40">
            <a:extLst>
              <a:ext uri="{FF2B5EF4-FFF2-40B4-BE49-F238E27FC236}">
                <a16:creationId xmlns:a16="http://schemas.microsoft.com/office/drawing/2014/main" id="{973F5531-2073-3186-423D-B0325BBE76C3}"/>
              </a:ext>
            </a:extLst>
          </p:cNvPr>
          <p:cNvSpPr/>
          <p:nvPr/>
        </p:nvSpPr>
        <p:spPr>
          <a:xfrm>
            <a:off x="11473125" y="34404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2D7F7CCB-DB2E-3A19-DEA2-4A3D85149A84}"/>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13DE1A3-6053-C95D-2D9D-86DACDD68ED4}"/>
              </a:ext>
            </a:extLst>
          </p:cNvPr>
          <p:cNvSpPr txBox="1"/>
          <p:nvPr/>
        </p:nvSpPr>
        <p:spPr>
          <a:xfrm>
            <a:off x="-123977" y="5674417"/>
            <a:ext cx="1236087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278645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199" y="241084"/>
            <a:ext cx="522044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THE BOOGIE IN D</a:t>
            </a:r>
          </a:p>
        </p:txBody>
      </p:sp>
      <p:sp>
        <p:nvSpPr>
          <p:cNvPr id="28" name="Oval 27">
            <a:extLst>
              <a:ext uri="{FF2B5EF4-FFF2-40B4-BE49-F238E27FC236}">
                <a16:creationId xmlns:a16="http://schemas.microsoft.com/office/drawing/2014/main" id="{800A06E8-1B94-DFDB-30F1-0AC959AFD937}"/>
              </a:ext>
            </a:extLst>
          </p:cNvPr>
          <p:cNvSpPr/>
          <p:nvPr/>
        </p:nvSpPr>
        <p:spPr>
          <a:xfrm>
            <a:off x="4147136" y="126870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1" name="Oval 30">
            <a:extLst>
              <a:ext uri="{FF2B5EF4-FFF2-40B4-BE49-F238E27FC236}">
                <a16:creationId xmlns:a16="http://schemas.microsoft.com/office/drawing/2014/main" id="{4BC1AA62-4CE4-213D-FECC-E9C200DACF2E}"/>
              </a:ext>
            </a:extLst>
          </p:cNvPr>
          <p:cNvSpPr/>
          <p:nvPr/>
        </p:nvSpPr>
        <p:spPr>
          <a:xfrm>
            <a:off x="4151731" y="1969694"/>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p>
        </p:txBody>
      </p:sp>
      <p:sp>
        <p:nvSpPr>
          <p:cNvPr id="32" name="Oval 31">
            <a:extLst>
              <a:ext uri="{FF2B5EF4-FFF2-40B4-BE49-F238E27FC236}">
                <a16:creationId xmlns:a16="http://schemas.microsoft.com/office/drawing/2014/main" id="{266B3D84-4D17-1EFF-0D78-D5B481081ED3}"/>
              </a:ext>
            </a:extLst>
          </p:cNvPr>
          <p:cNvSpPr/>
          <p:nvPr/>
        </p:nvSpPr>
        <p:spPr>
          <a:xfrm>
            <a:off x="9000752" y="198880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33" name="Oval 32">
            <a:extLst>
              <a:ext uri="{FF2B5EF4-FFF2-40B4-BE49-F238E27FC236}">
                <a16:creationId xmlns:a16="http://schemas.microsoft.com/office/drawing/2014/main" id="{8ADC5D5A-98E0-BC4A-4612-307DB9C1E253}"/>
              </a:ext>
            </a:extLst>
          </p:cNvPr>
          <p:cNvSpPr/>
          <p:nvPr/>
        </p:nvSpPr>
        <p:spPr>
          <a:xfrm>
            <a:off x="9000752" y="270119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35" name="Oval 34">
            <a:extLst>
              <a:ext uri="{FF2B5EF4-FFF2-40B4-BE49-F238E27FC236}">
                <a16:creationId xmlns:a16="http://schemas.microsoft.com/office/drawing/2014/main" id="{A5369BC2-0338-6B01-587E-E1C8FFD5F526}"/>
              </a:ext>
            </a:extLst>
          </p:cNvPr>
          <p:cNvSpPr/>
          <p:nvPr/>
        </p:nvSpPr>
        <p:spPr>
          <a:xfrm>
            <a:off x="6475561" y="342900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a:t>
            </a:r>
          </a:p>
        </p:txBody>
      </p:sp>
      <p:sp>
        <p:nvSpPr>
          <p:cNvPr id="36" name="Oval 35">
            <a:extLst>
              <a:ext uri="{FF2B5EF4-FFF2-40B4-BE49-F238E27FC236}">
                <a16:creationId xmlns:a16="http://schemas.microsoft.com/office/drawing/2014/main" id="{8C3BDBA4-B0A8-82CA-26C5-8E550C965B20}"/>
              </a:ext>
            </a:extLst>
          </p:cNvPr>
          <p:cNvSpPr/>
          <p:nvPr/>
        </p:nvSpPr>
        <p:spPr>
          <a:xfrm>
            <a:off x="4147136" y="2731694"/>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7" name="Oval 36">
            <a:extLst>
              <a:ext uri="{FF2B5EF4-FFF2-40B4-BE49-F238E27FC236}">
                <a16:creationId xmlns:a16="http://schemas.microsoft.com/office/drawing/2014/main" id="{A0D60591-2EF2-3FC9-716C-7F5B8526B41D}"/>
              </a:ext>
            </a:extLst>
          </p:cNvPr>
          <p:cNvSpPr/>
          <p:nvPr/>
        </p:nvSpPr>
        <p:spPr>
          <a:xfrm>
            <a:off x="9000752" y="3447974"/>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a:t>
            </a:r>
          </a:p>
        </p:txBody>
      </p:sp>
      <p:sp>
        <p:nvSpPr>
          <p:cNvPr id="39" name="Oval 38">
            <a:extLst>
              <a:ext uri="{FF2B5EF4-FFF2-40B4-BE49-F238E27FC236}">
                <a16:creationId xmlns:a16="http://schemas.microsoft.com/office/drawing/2014/main" id="{A0C55B43-EFCD-485A-4716-96265F0303ED}"/>
              </a:ext>
            </a:extLst>
          </p:cNvPr>
          <p:cNvSpPr/>
          <p:nvPr/>
        </p:nvSpPr>
        <p:spPr>
          <a:xfrm>
            <a:off x="11473125" y="198663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41" name="Oval 40">
            <a:extLst>
              <a:ext uri="{FF2B5EF4-FFF2-40B4-BE49-F238E27FC236}">
                <a16:creationId xmlns:a16="http://schemas.microsoft.com/office/drawing/2014/main" id="{973F5531-2073-3186-423D-B0325BBE76C3}"/>
              </a:ext>
            </a:extLst>
          </p:cNvPr>
          <p:cNvSpPr/>
          <p:nvPr/>
        </p:nvSpPr>
        <p:spPr>
          <a:xfrm>
            <a:off x="11473125" y="2701194"/>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A5D727E4-B8E4-69E8-7521-689EC57CC45E}"/>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D73468-355C-9676-23C7-9A9941C7FE92}"/>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3988487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489668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THE BOOGIE IN E</a:t>
            </a:r>
          </a:p>
        </p:txBody>
      </p:sp>
      <p:sp>
        <p:nvSpPr>
          <p:cNvPr id="28" name="Oval 27">
            <a:extLst>
              <a:ext uri="{FF2B5EF4-FFF2-40B4-BE49-F238E27FC236}">
                <a16:creationId xmlns:a16="http://schemas.microsoft.com/office/drawing/2014/main" id="{800A06E8-1B94-DFDB-30F1-0AC959AFD937}"/>
              </a:ext>
            </a:extLst>
          </p:cNvPr>
          <p:cNvSpPr/>
          <p:nvPr/>
        </p:nvSpPr>
        <p:spPr>
          <a:xfrm>
            <a:off x="4147136" y="2761937"/>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1" name="Oval 30">
            <a:extLst>
              <a:ext uri="{FF2B5EF4-FFF2-40B4-BE49-F238E27FC236}">
                <a16:creationId xmlns:a16="http://schemas.microsoft.com/office/drawing/2014/main" id="{4BC1AA62-4CE4-213D-FECC-E9C200DACF2E}"/>
              </a:ext>
            </a:extLst>
          </p:cNvPr>
          <p:cNvSpPr/>
          <p:nvPr/>
        </p:nvSpPr>
        <p:spPr>
          <a:xfrm>
            <a:off x="4151731" y="3462931"/>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p>
        </p:txBody>
      </p:sp>
      <p:sp>
        <p:nvSpPr>
          <p:cNvPr id="32" name="Oval 31">
            <a:extLst>
              <a:ext uri="{FF2B5EF4-FFF2-40B4-BE49-F238E27FC236}">
                <a16:creationId xmlns:a16="http://schemas.microsoft.com/office/drawing/2014/main" id="{266B3D84-4D17-1EFF-0D78-D5B481081ED3}"/>
              </a:ext>
            </a:extLst>
          </p:cNvPr>
          <p:cNvSpPr/>
          <p:nvPr/>
        </p:nvSpPr>
        <p:spPr>
          <a:xfrm>
            <a:off x="9000752" y="3482038"/>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33" name="Oval 32">
            <a:extLst>
              <a:ext uri="{FF2B5EF4-FFF2-40B4-BE49-F238E27FC236}">
                <a16:creationId xmlns:a16="http://schemas.microsoft.com/office/drawing/2014/main" id="{8ADC5D5A-98E0-BC4A-4612-307DB9C1E253}"/>
              </a:ext>
            </a:extLst>
          </p:cNvPr>
          <p:cNvSpPr/>
          <p:nvPr/>
        </p:nvSpPr>
        <p:spPr>
          <a:xfrm>
            <a:off x="9000752" y="419443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35" name="Oval 34">
            <a:extLst>
              <a:ext uri="{FF2B5EF4-FFF2-40B4-BE49-F238E27FC236}">
                <a16:creationId xmlns:a16="http://schemas.microsoft.com/office/drawing/2014/main" id="{A5369BC2-0338-6B01-587E-E1C8FFD5F526}"/>
              </a:ext>
            </a:extLst>
          </p:cNvPr>
          <p:cNvSpPr/>
          <p:nvPr/>
        </p:nvSpPr>
        <p:spPr>
          <a:xfrm>
            <a:off x="6475561" y="4922238"/>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a:t>
            </a:r>
          </a:p>
        </p:txBody>
      </p:sp>
      <p:sp>
        <p:nvSpPr>
          <p:cNvPr id="36" name="Oval 35">
            <a:extLst>
              <a:ext uri="{FF2B5EF4-FFF2-40B4-BE49-F238E27FC236}">
                <a16:creationId xmlns:a16="http://schemas.microsoft.com/office/drawing/2014/main" id="{8C3BDBA4-B0A8-82CA-26C5-8E550C965B20}"/>
              </a:ext>
            </a:extLst>
          </p:cNvPr>
          <p:cNvSpPr/>
          <p:nvPr/>
        </p:nvSpPr>
        <p:spPr>
          <a:xfrm>
            <a:off x="4147136" y="422493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7" name="Oval 36">
            <a:extLst>
              <a:ext uri="{FF2B5EF4-FFF2-40B4-BE49-F238E27FC236}">
                <a16:creationId xmlns:a16="http://schemas.microsoft.com/office/drawing/2014/main" id="{A0D60591-2EF2-3FC9-716C-7F5B8526B41D}"/>
              </a:ext>
            </a:extLst>
          </p:cNvPr>
          <p:cNvSpPr/>
          <p:nvPr/>
        </p:nvSpPr>
        <p:spPr>
          <a:xfrm>
            <a:off x="9000752" y="494121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a:t>
            </a:r>
          </a:p>
        </p:txBody>
      </p:sp>
      <p:sp>
        <p:nvSpPr>
          <p:cNvPr id="39" name="Oval 38">
            <a:extLst>
              <a:ext uri="{FF2B5EF4-FFF2-40B4-BE49-F238E27FC236}">
                <a16:creationId xmlns:a16="http://schemas.microsoft.com/office/drawing/2014/main" id="{A0C55B43-EFCD-485A-4716-96265F0303ED}"/>
              </a:ext>
            </a:extLst>
          </p:cNvPr>
          <p:cNvSpPr/>
          <p:nvPr/>
        </p:nvSpPr>
        <p:spPr>
          <a:xfrm>
            <a:off x="11473125" y="3479874"/>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sp>
        <p:nvSpPr>
          <p:cNvPr id="41" name="Oval 40">
            <a:extLst>
              <a:ext uri="{FF2B5EF4-FFF2-40B4-BE49-F238E27FC236}">
                <a16:creationId xmlns:a16="http://schemas.microsoft.com/office/drawing/2014/main" id="{973F5531-2073-3186-423D-B0325BBE76C3}"/>
              </a:ext>
            </a:extLst>
          </p:cNvPr>
          <p:cNvSpPr/>
          <p:nvPr/>
        </p:nvSpPr>
        <p:spPr>
          <a:xfrm>
            <a:off x="11473125" y="4194431"/>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a:t>
            </a: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617B3C95-6CFB-EAD9-BA92-C5536355B0EB}"/>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873D90-7E84-F109-0EFF-81BEE30E5593}"/>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2535907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10081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A QUICK BASE LINE IN A</a:t>
            </a:r>
          </a:p>
        </p:txBody>
      </p:sp>
      <p:sp>
        <p:nvSpPr>
          <p:cNvPr id="28" name="Oval 27">
            <a:extLst>
              <a:ext uri="{FF2B5EF4-FFF2-40B4-BE49-F238E27FC236}">
                <a16:creationId xmlns:a16="http://schemas.microsoft.com/office/drawing/2014/main" id="{800A06E8-1B94-DFDB-30F1-0AC959AFD937}"/>
              </a:ext>
            </a:extLst>
          </p:cNvPr>
          <p:cNvSpPr/>
          <p:nvPr/>
        </p:nvSpPr>
        <p:spPr>
          <a:xfrm>
            <a:off x="1741889" y="3429754"/>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1746484" y="4945199"/>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32" name="Oval 31">
            <a:extLst>
              <a:ext uri="{FF2B5EF4-FFF2-40B4-BE49-F238E27FC236}">
                <a16:creationId xmlns:a16="http://schemas.microsoft.com/office/drawing/2014/main" id="{266B3D84-4D17-1EFF-0D78-D5B481081ED3}"/>
              </a:ext>
            </a:extLst>
          </p:cNvPr>
          <p:cNvSpPr/>
          <p:nvPr/>
        </p:nvSpPr>
        <p:spPr>
          <a:xfrm>
            <a:off x="6595505" y="3429000"/>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A</a:t>
            </a:r>
            <a:endParaRPr lang="en-US" sz="3200" b="1" dirty="0">
              <a:solidFill>
                <a:schemeClr val="tx1"/>
              </a:solidFill>
            </a:endParaRPr>
          </a:p>
        </p:txBody>
      </p:sp>
      <p:sp>
        <p:nvSpPr>
          <p:cNvPr id="33" name="Oval 32">
            <a:extLst>
              <a:ext uri="{FF2B5EF4-FFF2-40B4-BE49-F238E27FC236}">
                <a16:creationId xmlns:a16="http://schemas.microsoft.com/office/drawing/2014/main" id="{8ADC5D5A-98E0-BC4A-4612-307DB9C1E253}"/>
              </a:ext>
            </a:extLst>
          </p:cNvPr>
          <p:cNvSpPr/>
          <p:nvPr/>
        </p:nvSpPr>
        <p:spPr>
          <a:xfrm>
            <a:off x="6595505" y="4194430"/>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3A055E96-E567-5C07-4199-FE4BFC1D9A3B}"/>
              </a:ext>
            </a:extLst>
          </p:cNvPr>
          <p:cNvCxnSpPr/>
          <p:nvPr/>
        </p:nvCxnSpPr>
        <p:spPr>
          <a:xfrm flipV="1">
            <a:off x="2520332" y="4653170"/>
            <a:ext cx="3935718" cy="5760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2D1F10-809C-D073-5378-33C23946C934}"/>
              </a:ext>
            </a:extLst>
          </p:cNvPr>
          <p:cNvCxnSpPr>
            <a:cxnSpLocks/>
          </p:cNvCxnSpPr>
          <p:nvPr/>
        </p:nvCxnSpPr>
        <p:spPr>
          <a:xfrm flipH="1" flipV="1">
            <a:off x="2392390" y="3902055"/>
            <a:ext cx="4091188" cy="46292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1C9407-87F4-DDFF-7738-85C7D15DE367}"/>
              </a:ext>
            </a:extLst>
          </p:cNvPr>
          <p:cNvCxnSpPr>
            <a:cxnSpLocks/>
          </p:cNvCxnSpPr>
          <p:nvPr/>
        </p:nvCxnSpPr>
        <p:spPr>
          <a:xfrm>
            <a:off x="2520332" y="3720842"/>
            <a:ext cx="3918953" cy="4273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Action Button: Beginning 25">
            <a:hlinkClick r:id="" action="ppaction://hlinkshowjump?jump=firstslide" highlightClick="1">
              <a:snd r:embed="rId5" name="whoosh.wav"/>
            </a:hlinkClick>
            <a:extLst>
              <a:ext uri="{FF2B5EF4-FFF2-40B4-BE49-F238E27FC236}">
                <a16:creationId xmlns:a16="http://schemas.microsoft.com/office/drawing/2014/main" id="{57127CDA-7483-0051-D561-6588A885ACD9}"/>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DD6852E-0D76-3FE6-AFF1-0640E397551B}"/>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2539778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0.70"/>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fretboard">
            <a:extLst>
              <a:ext uri="{FF2B5EF4-FFF2-40B4-BE49-F238E27FC236}">
                <a16:creationId xmlns:a16="http://schemas.microsoft.com/office/drawing/2014/main" id="{6B37AA27-76CD-77AF-8D67-958E1779F0E3}"/>
              </a:ext>
            </a:extLst>
          </p:cNvPr>
          <p:cNvSpPr/>
          <p:nvPr/>
        </p:nvSpPr>
        <p:spPr>
          <a:xfrm>
            <a:off x="0" y="1196690"/>
            <a:ext cx="12192000" cy="4320600"/>
          </a:xfrm>
          <a:prstGeom prst="rect">
            <a:avLst/>
          </a:prstGeom>
          <a:blipFill dpi="0" rotWithShape="1">
            <a:blip r:embed="rId3"/>
            <a:srcRect/>
            <a:stretch>
              <a:fillRect/>
            </a:stretch>
          </a:blip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FRETS">
            <a:extLst>
              <a:ext uri="{FF2B5EF4-FFF2-40B4-BE49-F238E27FC236}">
                <a16:creationId xmlns:a16="http://schemas.microsoft.com/office/drawing/2014/main" id="{8DC01656-F392-B262-ADF4-6F6636339297}"/>
              </a:ext>
            </a:extLst>
          </p:cNvPr>
          <p:cNvGrpSpPr/>
          <p:nvPr/>
        </p:nvGrpSpPr>
        <p:grpSpPr>
          <a:xfrm>
            <a:off x="-50114" y="1196690"/>
            <a:ext cx="12276148" cy="4328198"/>
            <a:chOff x="-50114" y="980660"/>
            <a:chExt cx="12276148" cy="4896680"/>
          </a:xfrm>
        </p:grpSpPr>
        <p:sp>
          <p:nvSpPr>
            <p:cNvPr id="11" name="Rounded Rectangle 10">
              <a:extLst>
                <a:ext uri="{FF2B5EF4-FFF2-40B4-BE49-F238E27FC236}">
                  <a16:creationId xmlns:a16="http://schemas.microsoft.com/office/drawing/2014/main" id="{6C622BAA-458C-9F95-A7CF-DAFA457560C1}"/>
                </a:ext>
              </a:extLst>
            </p:cNvPr>
            <p:cNvSpPr/>
            <p:nvPr/>
          </p:nvSpPr>
          <p:spPr>
            <a:xfrm>
              <a:off x="4802738"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17A5066-9117-D9B5-95A5-7B0409578E0D}"/>
                </a:ext>
              </a:extLst>
            </p:cNvPr>
            <p:cNvSpPr/>
            <p:nvPr/>
          </p:nvSpPr>
          <p:spPr>
            <a:xfrm>
              <a:off x="-501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B9BC4F3-CA3B-903C-10C8-28FC28950BCA}"/>
                </a:ext>
              </a:extLst>
            </p:cNvPr>
            <p:cNvSpPr/>
            <p:nvPr/>
          </p:nvSpPr>
          <p:spPr>
            <a:xfrm>
              <a:off x="722916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5AC6350-8999-521D-ED35-B57F5F37A8F6}"/>
                </a:ext>
              </a:extLst>
            </p:cNvPr>
            <p:cNvSpPr/>
            <p:nvPr/>
          </p:nvSpPr>
          <p:spPr>
            <a:xfrm>
              <a:off x="9655590"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3407611-A4CA-3B29-8020-3B5E5D7589FC}"/>
                </a:ext>
              </a:extLst>
            </p:cNvPr>
            <p:cNvSpPr/>
            <p:nvPr/>
          </p:nvSpPr>
          <p:spPr>
            <a:xfrm>
              <a:off x="12082014"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8B1265-C784-4754-C96F-DE20A90C5655}"/>
                </a:ext>
              </a:extLst>
            </p:cNvPr>
            <p:cNvSpPr/>
            <p:nvPr/>
          </p:nvSpPr>
          <p:spPr>
            <a:xfrm>
              <a:off x="2376312" y="980660"/>
              <a:ext cx="144020" cy="4896680"/>
            </a:xfrm>
            <a:prstGeom prst="roundRect">
              <a:avLst/>
            </a:prstGeom>
            <a:blipFill dpi="0" rotWithShape="1">
              <a:blip r:embed="rId4">
                <a:alphaModFix amt="38000"/>
              </a:blip>
              <a:srcRect/>
              <a:tile tx="0" ty="0" sx="100000" sy="100000" flip="none" algn="tl"/>
            </a:blipFill>
            <a:ln>
              <a:solidFill>
                <a:schemeClr val="accent1">
                  <a:shade val="15000"/>
                </a:schemeClr>
              </a:solidFill>
            </a:ln>
            <a:scene3d>
              <a:camera prst="orthographicFront"/>
              <a:lightRig rig="threePt" dir="t"/>
            </a:scene3d>
            <a:sp3d>
              <a:bevelT w="12700" h="95250"/>
              <a:bevelB w="12700" h="95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STRINGS">
            <a:extLst>
              <a:ext uri="{FF2B5EF4-FFF2-40B4-BE49-F238E27FC236}">
                <a16:creationId xmlns:a16="http://schemas.microsoft.com/office/drawing/2014/main" id="{71A74D61-223A-62B3-D0EB-6E72909F1069}"/>
              </a:ext>
            </a:extLst>
          </p:cNvPr>
          <p:cNvGrpSpPr/>
          <p:nvPr/>
        </p:nvGrpSpPr>
        <p:grpSpPr>
          <a:xfrm>
            <a:off x="-96860" y="1556740"/>
            <a:ext cx="12360870" cy="3672510"/>
            <a:chOff x="-96860" y="1556740"/>
            <a:chExt cx="12360870" cy="3672510"/>
          </a:xfrm>
        </p:grpSpPr>
        <p:cxnSp>
          <p:nvCxnSpPr>
            <p:cNvPr id="5" name="Straight Connector 4">
              <a:extLst>
                <a:ext uri="{FF2B5EF4-FFF2-40B4-BE49-F238E27FC236}">
                  <a16:creationId xmlns:a16="http://schemas.microsoft.com/office/drawing/2014/main" id="{8B971AC7-3B62-FA32-02A2-B677E0E212F7}"/>
                </a:ext>
              </a:extLst>
            </p:cNvPr>
            <p:cNvCxnSpPr/>
            <p:nvPr/>
          </p:nvCxnSpPr>
          <p:spPr>
            <a:xfrm>
              <a:off x="-96860" y="1556740"/>
              <a:ext cx="12360870" cy="0"/>
            </a:xfrm>
            <a:prstGeom prst="line">
              <a:avLst/>
            </a:prstGeom>
            <a:ln w="127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6DA089A-3D01-B4AF-847A-43202F5D8E04}"/>
                </a:ext>
              </a:extLst>
            </p:cNvPr>
            <p:cNvCxnSpPr/>
            <p:nvPr/>
          </p:nvCxnSpPr>
          <p:spPr>
            <a:xfrm>
              <a:off x="-96860" y="2275197"/>
              <a:ext cx="12360870" cy="0"/>
            </a:xfrm>
            <a:prstGeom prst="line">
              <a:avLst/>
            </a:prstGeom>
            <a:ln w="254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D6DD9A-9C15-9435-C445-B4F571CDC75F}"/>
                </a:ext>
              </a:extLst>
            </p:cNvPr>
            <p:cNvCxnSpPr/>
            <p:nvPr/>
          </p:nvCxnSpPr>
          <p:spPr>
            <a:xfrm>
              <a:off x="-96860" y="3009983"/>
              <a:ext cx="12360870" cy="0"/>
            </a:xfrm>
            <a:prstGeom prst="line">
              <a:avLst/>
            </a:prstGeom>
            <a:ln w="508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93C497-0DBF-BA48-8881-E79CB19D43B5}"/>
                </a:ext>
              </a:extLst>
            </p:cNvPr>
            <p:cNvCxnSpPr/>
            <p:nvPr/>
          </p:nvCxnSpPr>
          <p:spPr>
            <a:xfrm>
              <a:off x="-96860" y="3728440"/>
              <a:ext cx="12360870" cy="0"/>
            </a:xfrm>
            <a:prstGeom prst="line">
              <a:avLst/>
            </a:prstGeom>
            <a:ln w="635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5EB576-6E3E-3E1E-FBD0-EC70DC964E23}"/>
                </a:ext>
              </a:extLst>
            </p:cNvPr>
            <p:cNvCxnSpPr/>
            <p:nvPr/>
          </p:nvCxnSpPr>
          <p:spPr>
            <a:xfrm>
              <a:off x="-96860" y="4479555"/>
              <a:ext cx="12360870" cy="0"/>
            </a:xfrm>
            <a:prstGeom prst="line">
              <a:avLst/>
            </a:prstGeom>
            <a:ln w="762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F59D3-385C-853B-0BE4-6E93E570CC7B}"/>
                </a:ext>
              </a:extLst>
            </p:cNvPr>
            <p:cNvCxnSpPr/>
            <p:nvPr/>
          </p:nvCxnSpPr>
          <p:spPr>
            <a:xfrm>
              <a:off x="-96860" y="5229250"/>
              <a:ext cx="12360870" cy="0"/>
            </a:xfrm>
            <a:prstGeom prst="line">
              <a:avLst/>
            </a:prstGeom>
            <a:ln w="88900">
              <a:solidFill>
                <a:schemeClr val="bg1">
                  <a:alpha val="37393"/>
                </a:schemeClr>
              </a:solidFill>
            </a:ln>
          </p:spPr>
          <p:style>
            <a:lnRef idx="1">
              <a:schemeClr val="accent1"/>
            </a:lnRef>
            <a:fillRef idx="0">
              <a:schemeClr val="accent1"/>
            </a:fillRef>
            <a:effectRef idx="0">
              <a:schemeClr val="accent1"/>
            </a:effectRef>
            <a:fontRef idx="minor">
              <a:schemeClr val="tx1"/>
            </a:fontRef>
          </p:style>
        </p:cxnSp>
      </p:grpSp>
      <p:sp>
        <p:nvSpPr>
          <p:cNvPr id="2" name="slide title">
            <a:extLst>
              <a:ext uri="{FF2B5EF4-FFF2-40B4-BE49-F238E27FC236}">
                <a16:creationId xmlns:a16="http://schemas.microsoft.com/office/drawing/2014/main" id="{BB818346-0C41-B575-2D6A-25E36C65BDD2}"/>
              </a:ext>
            </a:extLst>
          </p:cNvPr>
          <p:cNvSpPr txBox="1">
            <a:spLocks noGrp="1"/>
          </p:cNvSpPr>
          <p:nvPr>
            <p:ph type="title" idx="4294967295"/>
          </p:nvPr>
        </p:nvSpPr>
        <p:spPr>
          <a:xfrm>
            <a:off x="335200" y="241084"/>
            <a:ext cx="10081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chemeClr val="bg1"/>
                </a:solidFill>
                <a:effectLst/>
                <a:uLnTx/>
                <a:uFillTx/>
                <a:latin typeface="Arial Rounded MT Bold" panose="020F0704030504030204" pitchFamily="34" charset="77"/>
                <a:ea typeface="+mn-ea"/>
                <a:cs typeface="Arial" panose="020B0604020202020204" pitchFamily="34" charset="0"/>
              </a:rPr>
              <a:t>&lt; A QUICK BASE LINE IN D</a:t>
            </a:r>
          </a:p>
        </p:txBody>
      </p:sp>
      <p:sp>
        <p:nvSpPr>
          <p:cNvPr id="28" name="Oval 27">
            <a:extLst>
              <a:ext uri="{FF2B5EF4-FFF2-40B4-BE49-F238E27FC236}">
                <a16:creationId xmlns:a16="http://schemas.microsoft.com/office/drawing/2014/main" id="{800A06E8-1B94-DFDB-30F1-0AC959AFD937}"/>
              </a:ext>
            </a:extLst>
          </p:cNvPr>
          <p:cNvSpPr/>
          <p:nvPr/>
        </p:nvSpPr>
        <p:spPr>
          <a:xfrm>
            <a:off x="1741889" y="2721943"/>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Oval 30">
            <a:extLst>
              <a:ext uri="{FF2B5EF4-FFF2-40B4-BE49-F238E27FC236}">
                <a16:creationId xmlns:a16="http://schemas.microsoft.com/office/drawing/2014/main" id="{4BC1AA62-4CE4-213D-FECC-E9C200DACF2E}"/>
              </a:ext>
            </a:extLst>
          </p:cNvPr>
          <p:cNvSpPr/>
          <p:nvPr/>
        </p:nvSpPr>
        <p:spPr>
          <a:xfrm>
            <a:off x="1746484" y="4237388"/>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p>
        </p:txBody>
      </p:sp>
      <p:sp>
        <p:nvSpPr>
          <p:cNvPr id="32" name="Oval 31">
            <a:extLst>
              <a:ext uri="{FF2B5EF4-FFF2-40B4-BE49-F238E27FC236}">
                <a16:creationId xmlns:a16="http://schemas.microsoft.com/office/drawing/2014/main" id="{266B3D84-4D17-1EFF-0D78-D5B481081ED3}"/>
              </a:ext>
            </a:extLst>
          </p:cNvPr>
          <p:cNvSpPr/>
          <p:nvPr/>
        </p:nvSpPr>
        <p:spPr>
          <a:xfrm>
            <a:off x="6595505" y="2721189"/>
            <a:ext cx="576079" cy="576079"/>
          </a:xfrm>
          <a:prstGeom prst="ellipse">
            <a:avLst/>
          </a:prstGeom>
          <a:solidFill>
            <a:srgbClr val="FFFF00"/>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p>
        </p:txBody>
      </p:sp>
      <p:sp>
        <p:nvSpPr>
          <p:cNvPr id="33" name="Oval 32">
            <a:extLst>
              <a:ext uri="{FF2B5EF4-FFF2-40B4-BE49-F238E27FC236}">
                <a16:creationId xmlns:a16="http://schemas.microsoft.com/office/drawing/2014/main" id="{8ADC5D5A-98E0-BC4A-4612-307DB9C1E253}"/>
              </a:ext>
            </a:extLst>
          </p:cNvPr>
          <p:cNvSpPr/>
          <p:nvPr/>
        </p:nvSpPr>
        <p:spPr>
          <a:xfrm>
            <a:off x="6595505" y="3486619"/>
            <a:ext cx="576079" cy="576079"/>
          </a:xfrm>
          <a:prstGeom prst="ellipse">
            <a:avLst/>
          </a:prstGeom>
          <a:solidFill>
            <a:schemeClr val="bg1"/>
          </a:solidFill>
          <a:effectLst>
            <a:outerShdw blurRad="381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3" name="CLEAR" hidden="1">
            <a:extLst>
              <a:ext uri="{FF2B5EF4-FFF2-40B4-BE49-F238E27FC236}">
                <a16:creationId xmlns:a16="http://schemas.microsoft.com/office/drawing/2014/main" id="{A3933B77-948E-A891-FFBA-946AEE3EECA5}"/>
              </a:ext>
            </a:extLst>
          </p:cNvPr>
          <p:cNvGrpSpPr/>
          <p:nvPr/>
        </p:nvGrpSpPr>
        <p:grpSpPr>
          <a:xfrm>
            <a:off x="452291" y="1276340"/>
            <a:ext cx="1840649" cy="3486919"/>
            <a:chOff x="452291" y="1276340"/>
            <a:chExt cx="1840649" cy="3486919"/>
          </a:xfrm>
        </p:grpSpPr>
        <p:sp>
          <p:nvSpPr>
            <p:cNvPr id="50" name="clear 5">
              <a:extLst>
                <a:ext uri="{FF2B5EF4-FFF2-40B4-BE49-F238E27FC236}">
                  <a16:creationId xmlns:a16="http://schemas.microsoft.com/office/drawing/2014/main" id="{1A5CE4B2-42A2-0C72-57A6-8D8926E5091B}"/>
                </a:ext>
              </a:extLst>
            </p:cNvPr>
            <p:cNvSpPr/>
            <p:nvPr/>
          </p:nvSpPr>
          <p:spPr>
            <a:xfrm>
              <a:off x="1716861" y="127634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ear 4">
              <a:extLst>
                <a:ext uri="{FF2B5EF4-FFF2-40B4-BE49-F238E27FC236}">
                  <a16:creationId xmlns:a16="http://schemas.microsoft.com/office/drawing/2014/main" id="{970F596E-BDD3-6414-14D1-ED9138C814F7}"/>
                </a:ext>
              </a:extLst>
            </p:cNvPr>
            <p:cNvSpPr/>
            <p:nvPr/>
          </p:nvSpPr>
          <p:spPr>
            <a:xfrm>
              <a:off x="45229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ear 3">
              <a:extLst>
                <a:ext uri="{FF2B5EF4-FFF2-40B4-BE49-F238E27FC236}">
                  <a16:creationId xmlns:a16="http://schemas.microsoft.com/office/drawing/2014/main" id="{6DC362DB-856B-0661-9B83-A66E658913C4}"/>
                </a:ext>
              </a:extLst>
            </p:cNvPr>
            <p:cNvSpPr/>
            <p:nvPr/>
          </p:nvSpPr>
          <p:spPr>
            <a:xfrm>
              <a:off x="1716861" y="2708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ear 2">
              <a:extLst>
                <a:ext uri="{FF2B5EF4-FFF2-40B4-BE49-F238E27FC236}">
                  <a16:creationId xmlns:a16="http://schemas.microsoft.com/office/drawing/2014/main" id="{57E49605-E606-4A8C-E067-E6E247A3B013}"/>
                </a:ext>
              </a:extLst>
            </p:cNvPr>
            <p:cNvSpPr/>
            <p:nvPr/>
          </p:nvSpPr>
          <p:spPr>
            <a:xfrm>
              <a:off x="1716861" y="347090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ear 1">
              <a:extLst>
                <a:ext uri="{FF2B5EF4-FFF2-40B4-BE49-F238E27FC236}">
                  <a16:creationId xmlns:a16="http://schemas.microsoft.com/office/drawing/2014/main" id="{A61F8D71-0BAA-2106-9568-97905C48F387}"/>
                </a:ext>
              </a:extLst>
            </p:cNvPr>
            <p:cNvSpPr/>
            <p:nvPr/>
          </p:nvSpPr>
          <p:spPr>
            <a:xfrm>
              <a:off x="1716861" y="4187180"/>
              <a:ext cx="576079" cy="576079"/>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3A055E96-E567-5C07-4199-FE4BFC1D9A3B}"/>
              </a:ext>
            </a:extLst>
          </p:cNvPr>
          <p:cNvCxnSpPr/>
          <p:nvPr/>
        </p:nvCxnSpPr>
        <p:spPr>
          <a:xfrm flipV="1">
            <a:off x="2520332" y="3942311"/>
            <a:ext cx="3935718" cy="5760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2D1F10-809C-D073-5378-33C23946C934}"/>
              </a:ext>
            </a:extLst>
          </p:cNvPr>
          <p:cNvCxnSpPr>
            <a:cxnSpLocks/>
          </p:cNvCxnSpPr>
          <p:nvPr/>
        </p:nvCxnSpPr>
        <p:spPr>
          <a:xfrm flipH="1" flipV="1">
            <a:off x="2392390" y="3191196"/>
            <a:ext cx="4091188" cy="46292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E1C9407-87F4-DDFF-7738-85C7D15DE367}"/>
              </a:ext>
            </a:extLst>
          </p:cNvPr>
          <p:cNvCxnSpPr>
            <a:cxnSpLocks/>
          </p:cNvCxnSpPr>
          <p:nvPr/>
        </p:nvCxnSpPr>
        <p:spPr>
          <a:xfrm>
            <a:off x="2520332" y="3009983"/>
            <a:ext cx="3918953" cy="4273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Action Button: Beginning 12">
            <a:hlinkClick r:id="" action="ppaction://hlinkshowjump?jump=firstslide" highlightClick="1">
              <a:snd r:embed="rId5" name="whoosh.wav"/>
            </a:hlinkClick>
            <a:extLst>
              <a:ext uri="{FF2B5EF4-FFF2-40B4-BE49-F238E27FC236}">
                <a16:creationId xmlns:a16="http://schemas.microsoft.com/office/drawing/2014/main" id="{4D2DD421-D13F-0D60-6997-09116302B40F}"/>
              </a:ext>
            </a:extLst>
          </p:cNvPr>
          <p:cNvSpPr/>
          <p:nvPr/>
        </p:nvSpPr>
        <p:spPr>
          <a:xfrm>
            <a:off x="93906" y="118299"/>
            <a:ext cx="673354" cy="646331"/>
          </a:xfrm>
          <a:prstGeom prst="actionButtonBeginning">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0578D3A-B8EA-0012-AE90-6E80B44D4EE1}"/>
              </a:ext>
            </a:extLst>
          </p:cNvPr>
          <p:cNvSpPr txBox="1"/>
          <p:nvPr/>
        </p:nvSpPr>
        <p:spPr>
          <a:xfrm>
            <a:off x="120000" y="5674417"/>
            <a:ext cx="11952000" cy="1077218"/>
          </a:xfrm>
          <a:prstGeom prst="rect">
            <a:avLst/>
          </a:prstGeom>
          <a:noFill/>
          <a:ln>
            <a:noFill/>
          </a:ln>
          <a:effectLst>
            <a:outerShdw blurRad="88900" dist="38100" dir="2700000" algn="tl" rotWithShape="0">
              <a:schemeClr val="bg2"/>
            </a:outerShdw>
          </a:effectLst>
        </p:spPr>
        <p:txBody>
          <a:bodyPr wrap="square" rtlCol="0">
            <a:spAutoFit/>
          </a:bodyPr>
          <a:lstStyle/>
          <a:p>
            <a:pPr algn="ctr"/>
            <a:r>
              <a:rPr lang="en-US" sz="6400" b="1" dirty="0">
                <a:solidFill>
                  <a:srgbClr val="FF0000"/>
                </a:solidFill>
                <a:latin typeface="Arial Rounded MT Bold" panose="020F0704030504030204" pitchFamily="34" charset="77"/>
                <a:cs typeface="Arial" panose="020B0604020202020204" pitchFamily="34" charset="0"/>
              </a:rPr>
              <a:t>A A 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 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 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chemeClr val="accent4">
                    <a:lumMod val="20000"/>
                    <a:lumOff val="80000"/>
                  </a:schemeClr>
                </a:solidFill>
                <a:latin typeface="Arial Rounded MT Bold" panose="020F0704030504030204" pitchFamily="34" charset="77"/>
                <a:cs typeface="Arial" panose="020B0604020202020204" pitchFamily="34" charset="0"/>
              </a:rPr>
              <a:t>D</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FF0000"/>
                </a:solidFill>
                <a:latin typeface="Arial Rounded MT Bold" panose="020F0704030504030204" pitchFamily="34" charset="77"/>
                <a:cs typeface="Arial" panose="020B0604020202020204" pitchFamily="34" charset="0"/>
              </a:rPr>
              <a:t>A</a:t>
            </a:r>
            <a:r>
              <a:rPr lang="en-US" sz="6400" b="1" dirty="0">
                <a:solidFill>
                  <a:schemeClr val="tx1">
                    <a:lumMod val="50000"/>
                    <a:lumOff val="50000"/>
                  </a:schemeClr>
                </a:solidFill>
                <a:latin typeface="Arial Rounded MT Bold" panose="020F0704030504030204" pitchFamily="34" charset="77"/>
                <a:cs typeface="Arial" panose="020B0604020202020204" pitchFamily="34" charset="0"/>
              </a:rPr>
              <a:t> </a:t>
            </a:r>
            <a:r>
              <a:rPr lang="en-US" sz="6400" b="1" dirty="0">
                <a:solidFill>
                  <a:srgbClr val="00B050"/>
                </a:solidFill>
                <a:latin typeface="Arial Rounded MT Bold" panose="020F0704030504030204" pitchFamily="34" charset="77"/>
                <a:cs typeface="Arial" panose="020B0604020202020204" pitchFamily="34" charset="0"/>
              </a:rPr>
              <a:t>E</a:t>
            </a:r>
          </a:p>
        </p:txBody>
      </p:sp>
    </p:spTree>
    <p:extLst>
      <p:ext uri="{BB962C8B-B14F-4D97-AF65-F5344CB8AC3E}">
        <p14:creationId xmlns:p14="http://schemas.microsoft.com/office/powerpoint/2010/main" val="1433169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1557</TotalTime>
  <Words>667</Words>
  <Application>Microsoft Macintosh PowerPoint</Application>
  <PresentationFormat>Widescreen</PresentationFormat>
  <Paragraphs>223</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Andale Mono</vt:lpstr>
      <vt:lpstr>Arial</vt:lpstr>
      <vt:lpstr>Arial Rounded MT Bold</vt:lpstr>
      <vt:lpstr>Calibri</vt:lpstr>
      <vt:lpstr>Calibri Light</vt:lpstr>
      <vt:lpstr>Office Theme</vt:lpstr>
      <vt:lpstr>PowerPoint Presentation</vt:lpstr>
      <vt:lpstr>&lt; WELCOME TO PLAYING BLUES GUITAR AT HOME</vt:lpstr>
      <vt:lpstr>&lt; INTRODUCTIONS</vt:lpstr>
      <vt:lpstr>&lt; OCTAVE FRETBOARD</vt:lpstr>
      <vt:lpstr>&lt; THE BOOGIE IN A</vt:lpstr>
      <vt:lpstr>&lt; THE BOOGIE IN D</vt:lpstr>
      <vt:lpstr>&lt; THE BOOGIE IN E</vt:lpstr>
      <vt:lpstr>&lt; A QUICK BASE LINE IN A</vt:lpstr>
      <vt:lpstr>&lt; A QUICK BASE LINE IN D</vt:lpstr>
      <vt:lpstr>&lt; A QUICK BASE LINE IN E</vt:lpstr>
      <vt:lpstr>&lt; BOX 1</vt:lpstr>
      <vt:lpstr>&lt; THE PINKY</vt:lpstr>
      <vt:lpstr>&lt; BOX 2</vt:lpstr>
      <vt:lpstr>&lt; BOX 3</vt:lpstr>
      <vt:lpstr>&lt; BOX 4</vt:lpstr>
      <vt:lpstr>&lt; BOX 5</vt:lpstr>
      <vt:lpstr>&lt; BB BOX (BOX 2)</vt:lpstr>
      <vt:lpstr>&lt; THE SWEET SPOT (BOX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Gill</dc:creator>
  <cp:lastModifiedBy>David Gill</cp:lastModifiedBy>
  <cp:revision>123</cp:revision>
  <dcterms:created xsi:type="dcterms:W3CDTF">2023-08-17T11:40:36Z</dcterms:created>
  <dcterms:modified xsi:type="dcterms:W3CDTF">2023-08-22T10:27:14Z</dcterms:modified>
</cp:coreProperties>
</file>