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ummary Section" id="{A8C8D02E-7B0A-F047-BF99-7CF1324F925B}">
          <p14:sldIdLst>
            <p14:sldId id="266"/>
          </p14:sldIdLst>
        </p14:section>
        <p14:section name="Default Section" id="{3A684A91-8918-2B4D-A602-7CF3559146C7}">
          <p14:sldIdLst>
            <p14:sldId id="257"/>
          </p14:sldIdLst>
        </p14:section>
        <p14:section name="Section 2" id="{BD738178-77AB-C447-B1F8-B81FE08170BA}">
          <p14:sldIdLst>
            <p14:sldId id="258"/>
          </p14:sldIdLst>
        </p14:section>
        <p14:section name="Section 3" id="{870FD2AE-A03D-114E-8FDE-225A3D2D0A11}">
          <p14:sldIdLst>
            <p14:sldId id="259"/>
          </p14:sldIdLst>
        </p14:section>
        <p14:section name="Section 4" id="{5B0FD0DE-4975-3E42-8EEB-52E29EE7D9DB}">
          <p14:sldIdLst>
            <p14:sldId id="260"/>
          </p14:sldIdLst>
        </p14:section>
        <p14:section name="Section 5" id="{F5B98E67-C700-664E-BECA-7C713D5B4B05}">
          <p14:sldIdLst>
            <p14:sldId id="261"/>
          </p14:sldIdLst>
        </p14:section>
        <p14:section name="Section 6" id="{1C7CAB18-D442-E746-9414-564253436F56}">
          <p14:sldIdLst>
            <p14:sldId id="262"/>
          </p14:sldIdLst>
        </p14:section>
        <p14:section name="Section 7" id="{18CECAE0-A2F3-794F-A595-8742A71A4FA0}">
          <p14:sldIdLst>
            <p14:sldId id="263"/>
          </p14:sldIdLst>
        </p14:section>
        <p14:section name="Section 8" id="{D3E04ED8-7912-3340-B47A-AD34A4751391}">
          <p14:sldIdLst>
            <p14:sldId id="264"/>
          </p14:sldIdLst>
        </p14:section>
        <p14:section name="Section 1" id="{CC050408-96B4-A74C-A07A-6C1D0F8828FA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94"/>
    <p:restoredTop sz="95735"/>
  </p:normalViewPr>
  <p:slideViewPr>
    <p:cSldViewPr>
      <p:cViewPr varScale="1">
        <p:scale>
          <a:sx n="97" d="100"/>
          <a:sy n="97" d="100"/>
        </p:scale>
        <p:origin x="82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57689-33F3-9A39-C560-03FA4C1E8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9616B5-4320-81AE-6A6F-70686BD6F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3314F-0EFC-40B2-7437-D0038118A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4F76-B0BE-9049-87CA-0CA977092646}" type="datetimeFigureOut">
              <a:t>7/29/23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749B8-FD29-7D2E-58CE-B381FC30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C858D-CDA7-3E04-DE23-B3E2D654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D2ED-70F3-CB4C-AF28-DF74DEABBFC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63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1D3CF-EF82-0F84-316C-4DB751A16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C85688-304B-EF25-5241-2323ED679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E0393-AA87-95AC-C5EA-ED6284A78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4F76-B0BE-9049-87CA-0CA977092646}" type="datetimeFigureOut">
              <a:t>7/29/23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63588-A758-C698-BC78-75F342C2B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7FC82-A1AE-506E-3864-519CE09E1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D2ED-70F3-CB4C-AF28-DF74DEABBFC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5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4F72EC-19F7-07B1-1CF2-3464F6451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BF79E3-44FF-79DB-2896-EBA8EFBCE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B9826-F311-357F-CEEC-D46B74801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4F76-B0BE-9049-87CA-0CA977092646}" type="datetimeFigureOut">
              <a:t>7/29/23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D645A-C0D5-BE90-EF58-14CF4F5DD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A676D-5032-2093-D280-2ED319A54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D2ED-70F3-CB4C-AF28-DF74DEABBFC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0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8654D-A5A9-6D45-02D1-2995EEF29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C7536-A581-EBB3-73F4-02508ED78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92745-CF2F-9A6F-20CA-41CA0FEB6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4F76-B0BE-9049-87CA-0CA977092646}" type="datetimeFigureOut">
              <a:t>7/29/23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A0D05-FCD0-CD4F-C47E-AB1197BB7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7D03D-976B-1D4D-4A31-B541AB6BC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D2ED-70F3-CB4C-AF28-DF74DEABBFC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6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249E6-4C0B-B894-9C31-A94AEF46F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9215D-B022-4C32-0EBF-C59AAC765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CA7DD-41A9-DA29-9B69-DD3C68C50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4F76-B0BE-9049-87CA-0CA977092646}" type="datetimeFigureOut">
              <a:t>7/29/23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1BA6C-B26C-366E-BBD1-048FF7569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2583C-846C-5A1A-67AA-AAF259D4F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D2ED-70F3-CB4C-AF28-DF74DEABBFC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4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88471-0C45-D575-D8D5-C5F4F5597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B3C13-3803-8081-F994-15BA0D78E1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327BC-CF4E-C443-8BD2-68E2308B5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F8F6F-F225-9BFD-57B7-F4192074F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4F76-B0BE-9049-87CA-0CA977092646}" type="datetimeFigureOut">
              <a:t>7/29/23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12420-7F6A-D53B-352C-1C64C34E2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1B30E-4E6C-DD1B-22CF-CF6844592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D2ED-70F3-CB4C-AF28-DF74DEABBFC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72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81DE-498A-9D9D-F7DE-A07B6640C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4A795-6E0F-51BA-7D2E-609C5B378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6658E-A138-6367-6259-5066EE588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17A17A-6940-E509-A788-4D472B06D5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735B27-0C78-F5BC-67AD-76E11DA5D7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08547B-5884-8147-1C6C-991B9A6F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4F76-B0BE-9049-87CA-0CA977092646}" type="datetimeFigureOut">
              <a:t>7/29/23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B93DEE-274B-972A-1B84-3184CAA0E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17D8B-731C-1A3E-A730-43611712C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D2ED-70F3-CB4C-AF28-DF74DEABBFC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6A4E9-C461-2F6B-6DF7-15685F202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AADFBE-D292-03C4-D1CD-F5554D697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4F76-B0BE-9049-87CA-0CA977092646}" type="datetimeFigureOut">
              <a:t>7/29/23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B76872-5D4D-D851-09ED-9B8C3B0DF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ED6270-7BBA-FCCD-C76F-41455744A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D2ED-70F3-CB4C-AF28-DF74DEABBFC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9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86DC94-FDBC-94D9-89EB-1A1758CC6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4F76-B0BE-9049-87CA-0CA977092646}" type="datetimeFigureOut">
              <a:t>7/29/23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87471-6E3E-12FB-A316-6BF0DBC31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253EE-0846-A86D-0A84-2C712280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D2ED-70F3-CB4C-AF28-DF74DEABBFC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0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4E0E2-E636-0C9A-D6FA-C7359BFC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AF45C-4A20-6C32-9926-C6D8175A6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8D616-5DBB-209D-C634-1E1D22D72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E33DE4-8B9C-188B-76B3-FED3E229F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4F76-B0BE-9049-87CA-0CA977092646}" type="datetimeFigureOut">
              <a:t>7/29/23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1A652D-12C0-6B99-3F43-D85B16232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80200-9FEB-7A03-2A20-E0FE6FD88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D2ED-70F3-CB4C-AF28-DF74DEABBFC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6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BA698-73CF-62D5-37E1-ED1889C05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38D895-97B2-E47A-7392-0133A93D62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7E42-EB59-9DF4-5102-A865775BD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C6225-EE5D-81E6-1CA6-4CA9A3785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4F76-B0BE-9049-87CA-0CA977092646}" type="datetimeFigureOut">
              <a:t>7/29/23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182F9-0F1D-853C-25F8-34329B07E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E5799-843A-540C-7127-9E2DE664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D2ED-70F3-CB4C-AF28-DF74DEABBFC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5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AF72CB-529A-6449-BEFB-B3C8A56C8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2C54F-53E7-CE8A-0D6A-97AB97256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313AB-F67A-D637-BFE2-B55D1EB4B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54F76-B0BE-9049-87CA-0CA977092646}" type="datetimeFigureOut">
              <a:t>7/29/23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581F6-4EAB-887F-0E2A-1048BFE2C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AACA1-2D71-D689-BFDC-94ADC17A6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CD2ED-70F3-CB4C-AF28-DF74DEABBFC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0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4.xml"/><Relationship Id="rId18" Type="http://schemas.openxmlformats.org/officeDocument/2006/relationships/slide" Target="slide9.xml"/><Relationship Id="rId3" Type="http://schemas.openxmlformats.org/officeDocument/2006/relationships/image" Target="../media/image2.png"/><Relationship Id="rId21" Type="http://schemas.openxmlformats.org/officeDocument/2006/relationships/image" Target="../media/image10.png"/><Relationship Id="rId7" Type="http://schemas.openxmlformats.org/officeDocument/2006/relationships/image" Target="../media/image6.png"/><Relationship Id="rId12" Type="http://schemas.openxmlformats.org/officeDocument/2006/relationships/slide" Target="slide3.xml"/><Relationship Id="rId17" Type="http://schemas.openxmlformats.org/officeDocument/2006/relationships/slide" Target="slide8.xml"/><Relationship Id="rId2" Type="http://schemas.openxmlformats.org/officeDocument/2006/relationships/image" Target="../media/image1.png"/><Relationship Id="rId16" Type="http://schemas.openxmlformats.org/officeDocument/2006/relationships/slide" Target="slide7.xml"/><Relationship Id="rId20" Type="http://schemas.openxmlformats.org/officeDocument/2006/relationships/hyperlink" Target="http://cit.edu.a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slide" Target="slide2.xml"/><Relationship Id="rId5" Type="http://schemas.openxmlformats.org/officeDocument/2006/relationships/image" Target="../media/image4.png"/><Relationship Id="rId15" Type="http://schemas.openxmlformats.org/officeDocument/2006/relationships/slide" Target="slide6.xml"/><Relationship Id="rId10" Type="http://schemas.openxmlformats.org/officeDocument/2006/relationships/image" Target="../media/image9.png"/><Relationship Id="rId19" Type="http://schemas.openxmlformats.org/officeDocument/2006/relationships/slide" Target="slide10.xm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://cit.edu.a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://cit.edu.a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://cit.edu.a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://cit.edu.a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://cit.edu.a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://cit.edu.a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://cit.edu.a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://cit.edu.a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://cit.edu.a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7EB5A-A0EA-E85C-BFD5-E4C5A7D82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50" y="6268110"/>
            <a:ext cx="11207150" cy="539380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Welcome to Gungahlin CIT </a:t>
            </a:r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(control display on the iPad)</a:t>
            </a:r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Summary Zoom 4">
                <a:extLst>
                  <a:ext uri="{FF2B5EF4-FFF2-40B4-BE49-F238E27FC236}">
                    <a16:creationId xmlns:a16="http://schemas.microsoft.com/office/drawing/2014/main" id="{38AFEDDB-EE8D-3033-F7B2-90FDF1281B3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98371354"/>
                  </p:ext>
                </p:extLst>
              </p:nvPr>
            </p:nvGraphicFramePr>
            <p:xfrm>
              <a:off x="-298715" y="285677"/>
              <a:ext cx="12731595" cy="6023723"/>
            </p:xfrm>
            <a:graphic>
              <a:graphicData uri="http://schemas.microsoft.com/office/powerpoint/2016/summaryzoom">
                <psuz:summaryZm>
                  <psuz:summaryZmObj sectionId="{3A684A91-8918-2B4D-A602-7CF3559146C7}">
                    <psuz:zmPr id="{6B91B035-306E-8548-B617-0804F3F305AB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426347" y="180714"/>
                          <a:ext cx="3212651" cy="180711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BD738178-77AB-C447-B1F8-B81FE08170BA}">
                    <psuz:zmPr id="{BF4703E2-837B-6248-A7E5-28C575DDADBB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759472" y="180714"/>
                          <a:ext cx="3212651" cy="180711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870FD2AE-A03D-114E-8FDE-225A3D2D0A11}">
                    <psuz:zmPr id="{0F7AA79B-6165-D440-93C0-3F41632C7077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092597" y="180714"/>
                          <a:ext cx="3212651" cy="180711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5B0FD0DE-4975-3E42-8EEB-52E29EE7D9DB}">
                    <psuz:zmPr id="{9C6ACAE2-5489-DB4C-8556-A88EC3BDB3ED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426347" y="2108304"/>
                          <a:ext cx="3212651" cy="180711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F5B98E67-C700-664E-BECA-7C713D5B4B05}">
                    <psuz:zmPr id="{4EC84779-12EE-4E48-B1E0-418F1BD36032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759472" y="2108304"/>
                          <a:ext cx="3212651" cy="180711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1C7CAB18-D442-E746-9414-564253436F56}">
                    <psuz:zmPr id="{08DA1833-A376-ED48-9F70-EF9D76EB1C08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092597" y="2108304"/>
                          <a:ext cx="3212651" cy="180711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18CECAE0-A2F3-794F-A595-8742A71A4FA0}">
                    <psuz:zmPr id="{D977B86D-91A6-464B-8677-C834E1FD157D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426347" y="4035894"/>
                          <a:ext cx="3212651" cy="180711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D3E04ED8-7912-3340-B47A-AD34A4751391}">
                    <psuz:zmPr id="{49E8EC76-2233-8B47-9747-FBFD51DC874F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759472" y="4035894"/>
                          <a:ext cx="3212651" cy="180711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CC050408-96B4-A74C-A07A-6C1D0F8828FA}">
                    <psuz:zmPr id="{A79DD0D8-59E0-F142-91A9-6D08AFFB5655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092597" y="4035894"/>
                          <a:ext cx="3212651" cy="180711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Summary Zoom 4">
                <a:extLst>
                  <a:ext uri="{FF2B5EF4-FFF2-40B4-BE49-F238E27FC236}">
                    <a16:creationId xmlns:a16="http://schemas.microsoft.com/office/drawing/2014/main" id="{38AFEDDB-EE8D-3033-F7B2-90FDF1281B3B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-298715" y="285677"/>
                <a:ext cx="12731595" cy="6023723"/>
                <a:chOff x="-298715" y="285677"/>
                <a:chExt cx="12731595" cy="6023723"/>
              </a:xfrm>
            </p:grpSpPr>
            <p:pic>
              <p:nvPicPr>
                <p:cNvPr id="3" name="Picture 3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127632" y="466391"/>
                  <a:ext cx="3212651" cy="180711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4" name="Picture 4">
                  <a:hlinkClick r:id="rId1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60757" y="466391"/>
                  <a:ext cx="3212651" cy="180711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7" name="Picture 7">
                  <a:hlinkClick r:id="rId1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93882" y="466391"/>
                  <a:ext cx="3212651" cy="180711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8" name="Picture 8">
                  <a:hlinkClick r:id="rId1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27632" y="2393981"/>
                  <a:ext cx="3212651" cy="180711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9" name="Picture 9">
                  <a:hlinkClick r:id="rId1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60757" y="2393981"/>
                  <a:ext cx="3212651" cy="180711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0" name="Picture 10">
                  <a:hlinkClick r:id="rId1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93882" y="2393981"/>
                  <a:ext cx="3212651" cy="180711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1" name="Picture 11">
                  <a:hlinkClick r:id="rId1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27632" y="4321571"/>
                  <a:ext cx="3212651" cy="180711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2" name="Picture 12">
                  <a:hlinkClick r:id="rId1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60757" y="4321571"/>
                  <a:ext cx="3212651" cy="180711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3" name="Picture 13">
                  <a:hlinkClick r:id="rId1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793882" y="4321571"/>
                  <a:ext cx="3212651" cy="180711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  <p:pic>
        <p:nvPicPr>
          <p:cNvPr id="6" name="Picture 5">
            <a:hlinkClick r:id="rId20" tooltip="go to CIT website"/>
            <a:extLst>
              <a:ext uri="{FF2B5EF4-FFF2-40B4-BE49-F238E27FC236}">
                <a16:creationId xmlns:a16="http://schemas.microsoft.com/office/drawing/2014/main" id="{706B3980-6628-704D-BEE0-79FD49B2DA6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6650" y="6165380"/>
            <a:ext cx="548600" cy="53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22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0FE594-F953-A8B3-BD70-691ACA5F6D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325" y="37961"/>
            <a:ext cx="12045349" cy="6775508"/>
          </a:xfrm>
          <a:prstGeom prst="rect">
            <a:avLst/>
          </a:prstGeom>
        </p:spPr>
      </p:pic>
      <p:sp>
        <p:nvSpPr>
          <p:cNvPr id="2" name="TextBox 1">
            <a:hlinkClick r:id="" action="ppaction://hlinkshowjump?jump=firstslide" highlightClick="1">
              <a:snd r:embed="rId3" name="arrow.wav"/>
            </a:hlinkClick>
            <a:extLst>
              <a:ext uri="{FF2B5EF4-FFF2-40B4-BE49-F238E27FC236}">
                <a16:creationId xmlns:a16="http://schemas.microsoft.com/office/drawing/2014/main" id="{B25F02A3-6C97-9432-2C8D-1644EDB65A43}"/>
              </a:ext>
            </a:extLst>
          </p:cNvPr>
          <p:cNvSpPr txBox="1"/>
          <p:nvPr/>
        </p:nvSpPr>
        <p:spPr>
          <a:xfrm>
            <a:off x="696488" y="6067649"/>
            <a:ext cx="9288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ABOUT THIS SLIDESHOW  &gt;</a:t>
            </a:r>
          </a:p>
        </p:txBody>
      </p:sp>
      <p:pic>
        <p:nvPicPr>
          <p:cNvPr id="4" name="Picture 3">
            <a:hlinkClick r:id="rId4" tooltip="go to CIT website"/>
            <a:extLst>
              <a:ext uri="{FF2B5EF4-FFF2-40B4-BE49-F238E27FC236}">
                <a16:creationId xmlns:a16="http://schemas.microsoft.com/office/drawing/2014/main" id="{522E45BB-0648-4D3B-37BE-F3D94CF69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50" y="6165380"/>
            <a:ext cx="548600" cy="5393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F7B2DF-EDCF-092B-EC32-AF4B6A531C6A}"/>
              </a:ext>
            </a:extLst>
          </p:cNvPr>
          <p:cNvSpPr txBox="1"/>
          <p:nvPr/>
        </p:nvSpPr>
        <p:spPr>
          <a:xfrm>
            <a:off x="9832486" y="1095172"/>
            <a:ext cx="235951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prereqs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RPL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extra costs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text books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alternative campus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course outlines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student facilities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councelling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childcare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library CIT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library ACT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br>
              <a:rPr lang="en-AU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</a:b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31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B13065-4ABB-CEC4-EDCD-B25B97AE6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61"/>
            <a:ext cx="12192000" cy="6775509"/>
          </a:xfrm>
          <a:prstGeom prst="rect">
            <a:avLst/>
          </a:prstGeom>
        </p:spPr>
      </p:pic>
      <p:sp>
        <p:nvSpPr>
          <p:cNvPr id="2" name="TextBox 1">
            <a:hlinkClick r:id="" action="ppaction://hlinkshowjump?jump=firstslide" highlightClick="1">
              <a:snd r:embed="rId3" name="arrow.wav"/>
            </a:hlinkClick>
            <a:extLst>
              <a:ext uri="{FF2B5EF4-FFF2-40B4-BE49-F238E27FC236}">
                <a16:creationId xmlns:a16="http://schemas.microsoft.com/office/drawing/2014/main" id="{B25F02A3-6C97-9432-2C8D-1644EDB65A43}"/>
              </a:ext>
            </a:extLst>
          </p:cNvPr>
          <p:cNvSpPr txBox="1"/>
          <p:nvPr/>
        </p:nvSpPr>
        <p:spPr>
          <a:xfrm>
            <a:off x="696488" y="6067649"/>
            <a:ext cx="5256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COURSES HERE  &gt;</a:t>
            </a:r>
          </a:p>
        </p:txBody>
      </p:sp>
      <p:pic>
        <p:nvPicPr>
          <p:cNvPr id="4" name="Picture 3">
            <a:hlinkClick r:id="rId4" tooltip="go to CIT website"/>
            <a:extLst>
              <a:ext uri="{FF2B5EF4-FFF2-40B4-BE49-F238E27FC236}">
                <a16:creationId xmlns:a16="http://schemas.microsoft.com/office/drawing/2014/main" id="{522E45BB-0648-4D3B-37BE-F3D94CF69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50" y="6165380"/>
            <a:ext cx="548600" cy="5393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0D3E54-6A08-9758-7C25-094485766450}"/>
              </a:ext>
            </a:extLst>
          </p:cNvPr>
          <p:cNvSpPr txBox="1"/>
          <p:nvPr/>
        </p:nvSpPr>
        <p:spPr>
          <a:xfrm>
            <a:off x="9832486" y="1095172"/>
            <a:ext cx="235951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prereqs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RPL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extra costs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text books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alternative campus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course outlines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student facilities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councelling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childcare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library CIT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library ACT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br>
              <a:rPr lang="en-AU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</a:b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60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D04DEC-0FF6-1D63-7CD1-E47578640E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325" y="37961"/>
            <a:ext cx="12045349" cy="6775509"/>
          </a:xfrm>
          <a:prstGeom prst="rect">
            <a:avLst/>
          </a:prstGeom>
        </p:spPr>
      </p:pic>
      <p:sp>
        <p:nvSpPr>
          <p:cNvPr id="2" name="TextBox 1">
            <a:hlinkClick r:id="" action="ppaction://hlinkshowjump?jump=firstslide" highlightClick="1">
              <a:snd r:embed="rId3" name="arrow.wav"/>
            </a:hlinkClick>
            <a:extLst>
              <a:ext uri="{FF2B5EF4-FFF2-40B4-BE49-F238E27FC236}">
                <a16:creationId xmlns:a16="http://schemas.microsoft.com/office/drawing/2014/main" id="{B25F02A3-6C97-9432-2C8D-1644EDB65A43}"/>
              </a:ext>
            </a:extLst>
          </p:cNvPr>
          <p:cNvSpPr txBox="1"/>
          <p:nvPr/>
        </p:nvSpPr>
        <p:spPr>
          <a:xfrm>
            <a:off x="696488" y="6067649"/>
            <a:ext cx="5256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ROOMS HERE  &gt;</a:t>
            </a:r>
          </a:p>
        </p:txBody>
      </p:sp>
      <p:pic>
        <p:nvPicPr>
          <p:cNvPr id="4" name="Picture 3">
            <a:hlinkClick r:id="rId4" tooltip="go to CIT website"/>
            <a:extLst>
              <a:ext uri="{FF2B5EF4-FFF2-40B4-BE49-F238E27FC236}">
                <a16:creationId xmlns:a16="http://schemas.microsoft.com/office/drawing/2014/main" id="{522E45BB-0648-4D3B-37BE-F3D94CF69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50" y="6165380"/>
            <a:ext cx="548600" cy="5393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E6166E-FAEF-8EC8-5AFD-8506970801E1}"/>
              </a:ext>
            </a:extLst>
          </p:cNvPr>
          <p:cNvSpPr txBox="1"/>
          <p:nvPr/>
        </p:nvSpPr>
        <p:spPr>
          <a:xfrm>
            <a:off x="9832486" y="1095172"/>
            <a:ext cx="235951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prereqs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RPL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extra costs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text books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alternative campus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course outlines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student facilities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councelling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childcare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library CIT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library ACT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br>
              <a:rPr lang="en-AU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</a:b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5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6A6C7E-3BB8-C167-8550-11FF99EDE0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325" y="37961"/>
            <a:ext cx="12045349" cy="6775508"/>
          </a:xfrm>
          <a:prstGeom prst="rect">
            <a:avLst/>
          </a:prstGeom>
        </p:spPr>
      </p:pic>
      <p:sp>
        <p:nvSpPr>
          <p:cNvPr id="2" name="TextBox 1">
            <a:hlinkClick r:id="" action="ppaction://hlinkshowjump?jump=firstslide" highlightClick="1">
              <a:snd r:embed="rId3" name="arrow.wav"/>
            </a:hlinkClick>
            <a:extLst>
              <a:ext uri="{FF2B5EF4-FFF2-40B4-BE49-F238E27FC236}">
                <a16:creationId xmlns:a16="http://schemas.microsoft.com/office/drawing/2014/main" id="{B25F02A3-6C97-9432-2C8D-1644EDB65A43}"/>
              </a:ext>
            </a:extLst>
          </p:cNvPr>
          <p:cNvSpPr txBox="1"/>
          <p:nvPr/>
        </p:nvSpPr>
        <p:spPr>
          <a:xfrm>
            <a:off x="696488" y="6067649"/>
            <a:ext cx="5256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STAFF HERE  &gt;</a:t>
            </a:r>
          </a:p>
        </p:txBody>
      </p:sp>
      <p:pic>
        <p:nvPicPr>
          <p:cNvPr id="4" name="Picture 3">
            <a:hlinkClick r:id="rId4" tooltip="go to CIT website"/>
            <a:extLst>
              <a:ext uri="{FF2B5EF4-FFF2-40B4-BE49-F238E27FC236}">
                <a16:creationId xmlns:a16="http://schemas.microsoft.com/office/drawing/2014/main" id="{522E45BB-0648-4D3B-37BE-F3D94CF69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50" y="6165380"/>
            <a:ext cx="548600" cy="5393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A1387C-5ECF-0678-F325-CA1DE2B23D2B}"/>
              </a:ext>
            </a:extLst>
          </p:cNvPr>
          <p:cNvSpPr txBox="1"/>
          <p:nvPr/>
        </p:nvSpPr>
        <p:spPr>
          <a:xfrm>
            <a:off x="9832486" y="1095172"/>
            <a:ext cx="235951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prereqs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RPL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extra costs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text books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alternative campus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course outlines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student facilities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councelling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childcare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library CIT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library ACT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br>
              <a:rPr lang="en-AU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</a:b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425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05D9BB-E923-6310-476D-84C246274A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325" y="37961"/>
            <a:ext cx="12045349" cy="6775508"/>
          </a:xfrm>
          <a:prstGeom prst="rect">
            <a:avLst/>
          </a:prstGeom>
        </p:spPr>
      </p:pic>
      <p:sp>
        <p:nvSpPr>
          <p:cNvPr id="2" name="TextBox 1">
            <a:hlinkClick r:id="" action="ppaction://hlinkshowjump?jump=firstslide" highlightClick="1">
              <a:snd r:embed="rId3" name="arrow.wav"/>
            </a:hlinkClick>
            <a:extLst>
              <a:ext uri="{FF2B5EF4-FFF2-40B4-BE49-F238E27FC236}">
                <a16:creationId xmlns:a16="http://schemas.microsoft.com/office/drawing/2014/main" id="{B25F02A3-6C97-9432-2C8D-1644EDB65A43}"/>
              </a:ext>
            </a:extLst>
          </p:cNvPr>
          <p:cNvSpPr txBox="1"/>
          <p:nvPr/>
        </p:nvSpPr>
        <p:spPr>
          <a:xfrm>
            <a:off x="696488" y="6067649"/>
            <a:ext cx="5256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ENROL PROCESS  &gt;</a:t>
            </a:r>
          </a:p>
        </p:txBody>
      </p:sp>
      <p:pic>
        <p:nvPicPr>
          <p:cNvPr id="4" name="Picture 3">
            <a:hlinkClick r:id="rId4" tooltip="go to CIT website"/>
            <a:extLst>
              <a:ext uri="{FF2B5EF4-FFF2-40B4-BE49-F238E27FC236}">
                <a16:creationId xmlns:a16="http://schemas.microsoft.com/office/drawing/2014/main" id="{522E45BB-0648-4D3B-37BE-F3D94CF69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50" y="6165380"/>
            <a:ext cx="548600" cy="5393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C5B197-7DFD-4824-5759-232E8183B50C}"/>
              </a:ext>
            </a:extLst>
          </p:cNvPr>
          <p:cNvSpPr txBox="1"/>
          <p:nvPr/>
        </p:nvSpPr>
        <p:spPr>
          <a:xfrm>
            <a:off x="9832486" y="1095172"/>
            <a:ext cx="235951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prereqs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RPL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extra costs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text books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alternative campus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course outlines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student facilities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councelling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childcare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library CIT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library ACT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br>
              <a:rPr lang="en-AU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</a:b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169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57AC5B-8CE3-E252-EA54-BA784E2634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325" y="37961"/>
            <a:ext cx="12045349" cy="6775508"/>
          </a:xfrm>
          <a:prstGeom prst="rect">
            <a:avLst/>
          </a:prstGeom>
        </p:spPr>
      </p:pic>
      <p:sp>
        <p:nvSpPr>
          <p:cNvPr id="2" name="TextBox 1">
            <a:hlinkClick r:id="" action="ppaction://hlinkshowjump?jump=firstslide" highlightClick="1">
              <a:snd r:embed="rId3" name="arrow.wav"/>
            </a:hlinkClick>
            <a:extLst>
              <a:ext uri="{FF2B5EF4-FFF2-40B4-BE49-F238E27FC236}">
                <a16:creationId xmlns:a16="http://schemas.microsoft.com/office/drawing/2014/main" id="{B25F02A3-6C97-9432-2C8D-1644EDB65A43}"/>
              </a:ext>
            </a:extLst>
          </p:cNvPr>
          <p:cNvSpPr txBox="1"/>
          <p:nvPr/>
        </p:nvSpPr>
        <p:spPr>
          <a:xfrm>
            <a:off x="696488" y="6067649"/>
            <a:ext cx="5256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FEE-FREE TAFE  &gt;</a:t>
            </a:r>
          </a:p>
        </p:txBody>
      </p:sp>
      <p:pic>
        <p:nvPicPr>
          <p:cNvPr id="4" name="Picture 3">
            <a:hlinkClick r:id="rId4" tooltip="go to CIT website"/>
            <a:extLst>
              <a:ext uri="{FF2B5EF4-FFF2-40B4-BE49-F238E27FC236}">
                <a16:creationId xmlns:a16="http://schemas.microsoft.com/office/drawing/2014/main" id="{522E45BB-0648-4D3B-37BE-F3D94CF69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50" y="6165380"/>
            <a:ext cx="548600" cy="5393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3A6D39-BD9A-D7E8-57CB-37EBCB760661}"/>
              </a:ext>
            </a:extLst>
          </p:cNvPr>
          <p:cNvSpPr txBox="1"/>
          <p:nvPr/>
        </p:nvSpPr>
        <p:spPr>
          <a:xfrm>
            <a:off x="9832486" y="1095172"/>
            <a:ext cx="235951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prereqs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RPL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extra costs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text books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alternative campus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course outlines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student facilities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councelling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childcare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library CIT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library ACT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br>
              <a:rPr lang="en-AU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</a:b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10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A9F32E-B230-A754-6450-ADEB2939E9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325" y="37961"/>
            <a:ext cx="12045349" cy="6775508"/>
          </a:xfrm>
          <a:prstGeom prst="rect">
            <a:avLst/>
          </a:prstGeom>
        </p:spPr>
      </p:pic>
      <p:sp>
        <p:nvSpPr>
          <p:cNvPr id="2" name="TextBox 1">
            <a:hlinkClick r:id="" action="ppaction://hlinkshowjump?jump=firstslide" highlightClick="1">
              <a:snd r:embed="rId3" name="arrow.wav"/>
            </a:hlinkClick>
            <a:extLst>
              <a:ext uri="{FF2B5EF4-FFF2-40B4-BE49-F238E27FC236}">
                <a16:creationId xmlns:a16="http://schemas.microsoft.com/office/drawing/2014/main" id="{B25F02A3-6C97-9432-2C8D-1644EDB65A43}"/>
              </a:ext>
            </a:extLst>
          </p:cNvPr>
          <p:cNvSpPr txBox="1"/>
          <p:nvPr/>
        </p:nvSpPr>
        <p:spPr>
          <a:xfrm>
            <a:off x="696488" y="6067649"/>
            <a:ext cx="5256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FLEXI-LEARN  &gt;</a:t>
            </a:r>
          </a:p>
        </p:txBody>
      </p:sp>
      <p:pic>
        <p:nvPicPr>
          <p:cNvPr id="4" name="Picture 3">
            <a:hlinkClick r:id="rId4" tooltip="go to CIT website"/>
            <a:extLst>
              <a:ext uri="{FF2B5EF4-FFF2-40B4-BE49-F238E27FC236}">
                <a16:creationId xmlns:a16="http://schemas.microsoft.com/office/drawing/2014/main" id="{522E45BB-0648-4D3B-37BE-F3D94CF69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50" y="6165380"/>
            <a:ext cx="548600" cy="5393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ED59AA-0983-D23E-98A6-8E9B29982D65}"/>
              </a:ext>
            </a:extLst>
          </p:cNvPr>
          <p:cNvSpPr txBox="1"/>
          <p:nvPr/>
        </p:nvSpPr>
        <p:spPr>
          <a:xfrm>
            <a:off x="9832486" y="1095172"/>
            <a:ext cx="235951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prereqs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RPL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extra costs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text books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alternative campus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course outlines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student facilities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councelling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childcare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library CIT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library ACT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br>
              <a:rPr lang="en-AU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</a:b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945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3B04CE-52BE-32A6-8CD5-23CA5C4AA8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325" y="37961"/>
            <a:ext cx="12045349" cy="6775508"/>
          </a:xfrm>
          <a:prstGeom prst="rect">
            <a:avLst/>
          </a:prstGeom>
        </p:spPr>
      </p:pic>
      <p:sp>
        <p:nvSpPr>
          <p:cNvPr id="2" name="TextBox 1">
            <a:hlinkClick r:id="" action="ppaction://hlinkshowjump?jump=firstslide" highlightClick="1">
              <a:snd r:embed="rId3" name="arrow.wav"/>
            </a:hlinkClick>
            <a:extLst>
              <a:ext uri="{FF2B5EF4-FFF2-40B4-BE49-F238E27FC236}">
                <a16:creationId xmlns:a16="http://schemas.microsoft.com/office/drawing/2014/main" id="{B25F02A3-6C97-9432-2C8D-1644EDB65A43}"/>
              </a:ext>
            </a:extLst>
          </p:cNvPr>
          <p:cNvSpPr txBox="1"/>
          <p:nvPr/>
        </p:nvSpPr>
        <p:spPr>
          <a:xfrm>
            <a:off x="696488" y="6067649"/>
            <a:ext cx="5256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CALENDAR  &gt;</a:t>
            </a:r>
          </a:p>
        </p:txBody>
      </p:sp>
      <p:pic>
        <p:nvPicPr>
          <p:cNvPr id="4" name="Picture 3">
            <a:hlinkClick r:id="rId4" tooltip="go to CIT website"/>
            <a:extLst>
              <a:ext uri="{FF2B5EF4-FFF2-40B4-BE49-F238E27FC236}">
                <a16:creationId xmlns:a16="http://schemas.microsoft.com/office/drawing/2014/main" id="{522E45BB-0648-4D3B-37BE-F3D94CF69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50" y="6165380"/>
            <a:ext cx="548600" cy="5393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DD2BA0-5059-DEAE-4CD6-257046E3BFF9}"/>
              </a:ext>
            </a:extLst>
          </p:cNvPr>
          <p:cNvSpPr txBox="1"/>
          <p:nvPr/>
        </p:nvSpPr>
        <p:spPr>
          <a:xfrm>
            <a:off x="9832486" y="1095172"/>
            <a:ext cx="235951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prereqs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RPL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extra costs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text books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alternative campus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course outlines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student facilities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councelling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childcare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library CIT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library ACT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br>
              <a:rPr lang="en-AU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</a:b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804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A7E5D7-CC60-6986-4D76-DD8F15D7AD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325" y="37961"/>
            <a:ext cx="12045349" cy="6775508"/>
          </a:xfrm>
          <a:prstGeom prst="rect">
            <a:avLst/>
          </a:prstGeom>
        </p:spPr>
      </p:pic>
      <p:sp>
        <p:nvSpPr>
          <p:cNvPr id="2" name="TextBox 1">
            <a:hlinkClick r:id="" action="ppaction://hlinkshowjump?jump=firstslide" highlightClick="1">
              <a:snd r:embed="rId3" name="arrow.wav"/>
            </a:hlinkClick>
            <a:extLst>
              <a:ext uri="{FF2B5EF4-FFF2-40B4-BE49-F238E27FC236}">
                <a16:creationId xmlns:a16="http://schemas.microsoft.com/office/drawing/2014/main" id="{B25F02A3-6C97-9432-2C8D-1644EDB65A43}"/>
              </a:ext>
            </a:extLst>
          </p:cNvPr>
          <p:cNvSpPr txBox="1"/>
          <p:nvPr/>
        </p:nvSpPr>
        <p:spPr>
          <a:xfrm>
            <a:off x="696488" y="6067649"/>
            <a:ext cx="5256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OPENING HOURS  &gt;</a:t>
            </a:r>
          </a:p>
        </p:txBody>
      </p:sp>
      <p:pic>
        <p:nvPicPr>
          <p:cNvPr id="4" name="Picture 3">
            <a:hlinkClick r:id="rId4" tooltip="go to CIT website"/>
            <a:extLst>
              <a:ext uri="{FF2B5EF4-FFF2-40B4-BE49-F238E27FC236}">
                <a16:creationId xmlns:a16="http://schemas.microsoft.com/office/drawing/2014/main" id="{522E45BB-0648-4D3B-37BE-F3D94CF69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50" y="6165380"/>
            <a:ext cx="548600" cy="5393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802805-5D9D-FFBE-1392-621C6B18C54C}"/>
              </a:ext>
            </a:extLst>
          </p:cNvPr>
          <p:cNvSpPr txBox="1"/>
          <p:nvPr/>
        </p:nvSpPr>
        <p:spPr>
          <a:xfrm>
            <a:off x="9832486" y="1095172"/>
            <a:ext cx="235951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prereqs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RPL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extra costs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text books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alternative campus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course outlines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student facilities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councelling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childcare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library CIT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library ACT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b="1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  <a:t>blah</a:t>
            </a: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  <a:p>
            <a:br>
              <a:rPr lang="en-AU">
                <a:solidFill>
                  <a:srgbClr val="595959"/>
                </a:solidFill>
                <a:effectLst/>
                <a:latin typeface="Helvetica Neue" panose="02000503000000020004" pitchFamily="2" charset="0"/>
              </a:rPr>
            </a:br>
            <a:endParaRPr lang="en-AU">
              <a:solidFill>
                <a:srgbClr val="595959"/>
              </a:solidFill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730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253</Words>
  <Application>Microsoft Macintosh PowerPoint</Application>
  <PresentationFormat>Widescreen</PresentationFormat>
  <Paragraphs>163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Helvetica Neue</vt:lpstr>
      <vt:lpstr>Office Theme</vt:lpstr>
      <vt:lpstr>Welcome to Gungahlin CIT (control display on the iPad)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Gill</dc:creator>
  <cp:lastModifiedBy>David Gill</cp:lastModifiedBy>
  <cp:revision>18</cp:revision>
  <dcterms:created xsi:type="dcterms:W3CDTF">2023-07-29T02:27:55Z</dcterms:created>
  <dcterms:modified xsi:type="dcterms:W3CDTF">2023-07-29T10:45:59Z</dcterms:modified>
</cp:coreProperties>
</file>